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77-414C-82B9-60D696AF98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D077-414C-82B9-60D696AF98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D077-414C-82B9-60D696AF98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D077-414C-82B9-60D696AF98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D077-414C-82B9-60D696AF987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A-D077-414C-82B9-60D696AF9879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77-414C-82B9-60D696AF9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E-47BE-BDA3-55A47E1D20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E-47BE-BDA3-55A47E1D2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885529" y="4321908"/>
            <a:ext cx="521046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85530" y="1344098"/>
            <a:ext cx="521047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85529" y="3924425"/>
            <a:ext cx="521046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896981" y="6382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5818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8AC2500D-80BC-4B8B-B67D-88C396CAFBB4}"/>
              </a:ext>
            </a:extLst>
          </p:cNvPr>
          <p:cNvGrpSpPr/>
          <p:nvPr/>
        </p:nvGrpSpPr>
        <p:grpSpPr>
          <a:xfrm>
            <a:off x="928579" y="1425853"/>
            <a:ext cx="980272" cy="5308368"/>
            <a:chOff x="928397" y="1060031"/>
            <a:chExt cx="947216" cy="51293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5B0F08-EC7C-4896-8B08-88DFFD86B39A}"/>
                </a:ext>
              </a:extLst>
            </p:cNvPr>
            <p:cNvGrpSpPr/>
            <p:nvPr/>
          </p:nvGrpSpPr>
          <p:grpSpPr>
            <a:xfrm>
              <a:off x="1052943" y="5197305"/>
              <a:ext cx="698127" cy="76286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CC8A2BEF-C5E5-430F-8098-1D553BA5629D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CA8D051F-9F7D-4F1F-8969-5C779DEB4686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0145AACE-FCEB-484D-8ECE-54527ED80BF1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54AB8513-D4A3-4161-939B-1ACB70D1039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44A41C7D-B538-42D5-9E38-34229C0B9D24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F6339F-EA61-4F7C-B47F-001FB1003A92}"/>
                </a:ext>
              </a:extLst>
            </p:cNvPr>
            <p:cNvGrpSpPr/>
            <p:nvPr/>
          </p:nvGrpSpPr>
          <p:grpSpPr>
            <a:xfrm>
              <a:off x="1052942" y="4190328"/>
              <a:ext cx="696214" cy="1098520"/>
              <a:chOff x="5796136" y="404664"/>
              <a:chExt cx="2284244" cy="4392488"/>
            </a:xfrm>
          </p:grpSpPr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784D5ADE-4C17-48D6-B55E-2DEB600818AF}"/>
                  </a:ext>
                </a:extLst>
              </p:cNvPr>
              <p:cNvSpPr/>
              <p:nvPr/>
            </p:nvSpPr>
            <p:spPr>
              <a:xfrm>
                <a:off x="5796136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9F412BE8-112E-4650-9F93-A1063B9F9F9C}"/>
                  </a:ext>
                </a:extLst>
              </p:cNvPr>
              <p:cNvSpPr/>
              <p:nvPr/>
            </p:nvSpPr>
            <p:spPr>
              <a:xfrm>
                <a:off x="6367197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B523F780-DA69-4B29-9446-25FC0B89E2D9}"/>
                  </a:ext>
                </a:extLst>
              </p:cNvPr>
              <p:cNvSpPr/>
              <p:nvPr/>
            </p:nvSpPr>
            <p:spPr>
              <a:xfrm>
                <a:off x="6938258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4B6E9CE7-BA12-4D71-8274-B5C9F79D16BD}"/>
                  </a:ext>
                </a:extLst>
              </p:cNvPr>
              <p:cNvSpPr/>
              <p:nvPr/>
            </p:nvSpPr>
            <p:spPr>
              <a:xfrm>
                <a:off x="7509319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872D37-D90E-4CB1-86F8-0B5807C3F604}"/>
                </a:ext>
              </a:extLst>
            </p:cNvPr>
            <p:cNvGrpSpPr/>
            <p:nvPr/>
          </p:nvGrpSpPr>
          <p:grpSpPr>
            <a:xfrm>
              <a:off x="1052944" y="1207072"/>
              <a:ext cx="696215" cy="3138165"/>
              <a:chOff x="5796136" y="166282"/>
              <a:chExt cx="2284246" cy="4250287"/>
            </a:xfrm>
          </p:grpSpPr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D6B4A71C-F32E-41A9-A115-7D6F191A3238}"/>
                  </a:ext>
                </a:extLst>
              </p:cNvPr>
              <p:cNvSpPr/>
              <p:nvPr/>
            </p:nvSpPr>
            <p:spPr>
              <a:xfrm>
                <a:off x="5796136" y="166282"/>
                <a:ext cx="571059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568AF822-7D43-4ECF-828F-C3A5BEF6A238}"/>
                  </a:ext>
                </a:extLst>
              </p:cNvPr>
              <p:cNvSpPr/>
              <p:nvPr/>
            </p:nvSpPr>
            <p:spPr>
              <a:xfrm>
                <a:off x="6367195" y="166282"/>
                <a:ext cx="571059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14A807C0-E078-427D-A2E2-E9F1D50CAC76}"/>
                  </a:ext>
                </a:extLst>
              </p:cNvPr>
              <p:cNvSpPr/>
              <p:nvPr/>
            </p:nvSpPr>
            <p:spPr>
              <a:xfrm>
                <a:off x="6938261" y="166282"/>
                <a:ext cx="571062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AED57CA6-FB6E-4D2D-80BC-80AA449F07FE}"/>
                  </a:ext>
                </a:extLst>
              </p:cNvPr>
              <p:cNvSpPr/>
              <p:nvPr/>
            </p:nvSpPr>
            <p:spPr>
              <a:xfrm>
                <a:off x="7509320" y="166282"/>
                <a:ext cx="571062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Hexagon 1">
              <a:extLst>
                <a:ext uri="{FF2B5EF4-FFF2-40B4-BE49-F238E27FC236}">
                  <a16:creationId xmlns:a16="http://schemas.microsoft.com/office/drawing/2014/main" id="{414CBE5F-1861-4E06-A3E1-82996FF091CC}"/>
                </a:ext>
              </a:extLst>
            </p:cNvPr>
            <p:cNvSpPr/>
            <p:nvPr/>
          </p:nvSpPr>
          <p:spPr>
            <a:xfrm rot="10800000" flipH="1" flipV="1">
              <a:off x="1052945" y="1060031"/>
              <a:ext cx="692941" cy="294990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3001"/>
                <a:gd name="connsiteX1" fmla="*/ 217427 w 713024"/>
                <a:gd name="connsiteY1" fmla="*/ 0 h 553001"/>
                <a:gd name="connsiteX2" fmla="*/ 486072 w 713024"/>
                <a:gd name="connsiteY2" fmla="*/ 0 h 553001"/>
                <a:gd name="connsiteX3" fmla="*/ 713024 w 713024"/>
                <a:gd name="connsiteY3" fmla="*/ 277692 h 553001"/>
                <a:gd name="connsiteX4" fmla="*/ 490834 w 713024"/>
                <a:gd name="connsiteY4" fmla="*/ 553001 h 553001"/>
                <a:gd name="connsiteX5" fmla="*/ 184984 w 713024"/>
                <a:gd name="connsiteY5" fmla="*/ 548882 h 553001"/>
                <a:gd name="connsiteX6" fmla="*/ 0 w 713024"/>
                <a:gd name="connsiteY6" fmla="*/ 277692 h 553001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486072 w 713024"/>
                <a:gd name="connsiteY2" fmla="*/ 0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53639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185075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1191 h 542381"/>
                <a:gd name="connsiteX1" fmla="*/ 185075 w 713024"/>
                <a:gd name="connsiteY1" fmla="*/ 0 h 542381"/>
                <a:gd name="connsiteX2" fmla="*/ 529207 w 713024"/>
                <a:gd name="connsiteY2" fmla="*/ 0 h 542381"/>
                <a:gd name="connsiteX3" fmla="*/ 713024 w 713024"/>
                <a:gd name="connsiteY3" fmla="*/ 271191 h 542381"/>
                <a:gd name="connsiteX4" fmla="*/ 530375 w 713024"/>
                <a:gd name="connsiteY4" fmla="*/ 539999 h 542381"/>
                <a:gd name="connsiteX5" fmla="*/ 184984 w 713024"/>
                <a:gd name="connsiteY5" fmla="*/ 542381 h 542381"/>
                <a:gd name="connsiteX6" fmla="*/ 0 w 713024"/>
                <a:gd name="connsiteY6" fmla="*/ 271191 h 542381"/>
                <a:gd name="connsiteX0" fmla="*/ 0 w 713024"/>
                <a:gd name="connsiteY0" fmla="*/ 277692 h 548882"/>
                <a:gd name="connsiteX1" fmla="*/ 181480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48882">
                  <a:moveTo>
                    <a:pt x="0" y="277692"/>
                  </a:moveTo>
                  <a:lnTo>
                    <a:pt x="181480" y="0"/>
                  </a:lnTo>
                  <a:lnTo>
                    <a:pt x="529207" y="6501"/>
                  </a:lnTo>
                  <a:lnTo>
                    <a:pt x="713024" y="277692"/>
                  </a:lnTo>
                  <a:lnTo>
                    <a:pt x="530375" y="546500"/>
                  </a:lnTo>
                  <a:lnTo>
                    <a:pt x="184984" y="548882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E0E7AA-291D-412C-BA2F-7AEE7AF71A2A}"/>
                </a:ext>
              </a:extLst>
            </p:cNvPr>
            <p:cNvSpPr/>
            <p:nvPr/>
          </p:nvSpPr>
          <p:spPr>
            <a:xfrm>
              <a:off x="1293559" y="1139177"/>
              <a:ext cx="211716" cy="11583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0F79B6-D7D8-4C2B-93F3-B907FB0EEE7D}"/>
                </a:ext>
              </a:extLst>
            </p:cNvPr>
            <p:cNvGrpSpPr/>
            <p:nvPr/>
          </p:nvGrpSpPr>
          <p:grpSpPr>
            <a:xfrm>
              <a:off x="928397" y="5857068"/>
              <a:ext cx="947216" cy="332324"/>
              <a:chOff x="1950156" y="5792403"/>
              <a:chExt cx="1387404" cy="44491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FB3287C-64E0-4EEF-8203-E6C3CDA8AD79}"/>
                  </a:ext>
                </a:extLst>
              </p:cNvPr>
              <p:cNvSpPr/>
              <p:nvPr/>
            </p:nvSpPr>
            <p:spPr>
              <a:xfrm flipV="1">
                <a:off x="1950156" y="5792403"/>
                <a:ext cx="1387404" cy="444917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549DD07-DDAC-40B8-BF7A-C28E92FCAE09}"/>
                  </a:ext>
                </a:extLst>
              </p:cNvPr>
              <p:cNvSpPr/>
              <p:nvPr/>
            </p:nvSpPr>
            <p:spPr>
              <a:xfrm flipV="1">
                <a:off x="2069425" y="5830643"/>
                <a:ext cx="1148870" cy="368424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5" name="그룹 13">
            <a:extLst>
              <a:ext uri="{FF2B5EF4-FFF2-40B4-BE49-F238E27FC236}">
                <a16:creationId xmlns:a16="http://schemas.microsoft.com/office/drawing/2014/main" id="{05D148F4-BE34-4347-B941-D910B825FEFC}"/>
              </a:ext>
            </a:extLst>
          </p:cNvPr>
          <p:cNvGrpSpPr/>
          <p:nvPr/>
        </p:nvGrpSpPr>
        <p:grpSpPr>
          <a:xfrm>
            <a:off x="909222" y="1467741"/>
            <a:ext cx="2036901" cy="1779050"/>
            <a:chOff x="909220" y="1467738"/>
            <a:chExt cx="2036900" cy="1779049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D8EFA514-4390-44E3-A617-FD89626ABDFE}"/>
                </a:ext>
              </a:extLst>
            </p:cNvPr>
            <p:cNvSpPr/>
            <p:nvPr/>
          </p:nvSpPr>
          <p:spPr>
            <a:xfrm>
              <a:off x="909220" y="2528024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97">
              <a:extLst>
                <a:ext uri="{FF2B5EF4-FFF2-40B4-BE49-F238E27FC236}">
                  <a16:creationId xmlns:a16="http://schemas.microsoft.com/office/drawing/2014/main" id="{9BCFD9C9-AD04-4F12-9C28-23F635CC080D}"/>
                </a:ext>
              </a:extLst>
            </p:cNvPr>
            <p:cNvSpPr/>
            <p:nvPr/>
          </p:nvSpPr>
          <p:spPr>
            <a:xfrm rot="13500000">
              <a:off x="1061549" y="1362217"/>
              <a:ext cx="1779049" cy="1990092"/>
            </a:xfrm>
            <a:custGeom>
              <a:avLst/>
              <a:gdLst>
                <a:gd name="connsiteX0" fmla="*/ 1723768 w 1779049"/>
                <a:gd name="connsiteY0" fmla="*/ 617335 h 1990092"/>
                <a:gd name="connsiteX1" fmla="*/ 956776 w 1779049"/>
                <a:gd name="connsiteY1" fmla="*/ 1384327 h 1990092"/>
                <a:gd name="connsiteX2" fmla="*/ 955643 w 1779049"/>
                <a:gd name="connsiteY2" fmla="*/ 1383194 h 1990092"/>
                <a:gd name="connsiteX3" fmla="*/ 348745 w 1779049"/>
                <a:gd name="connsiteY3" fmla="*/ 1990092 h 1990092"/>
                <a:gd name="connsiteX4" fmla="*/ 0 w 1779049"/>
                <a:gd name="connsiteY4" fmla="*/ 1641347 h 1990092"/>
                <a:gd name="connsiteX5" fmla="*/ 606898 w 1779049"/>
                <a:gd name="connsiteY5" fmla="*/ 1034449 h 1990092"/>
                <a:gd name="connsiteX6" fmla="*/ 606365 w 1779049"/>
                <a:gd name="connsiteY6" fmla="*/ 1033916 h 1990092"/>
                <a:gd name="connsiteX7" fmla="*/ 1373357 w 1779049"/>
                <a:gd name="connsiteY7" fmla="*/ 266923 h 1990092"/>
                <a:gd name="connsiteX8" fmla="*/ 1373357 w 1779049"/>
                <a:gd name="connsiteY8" fmla="*/ 0 h 1990092"/>
                <a:gd name="connsiteX9" fmla="*/ 1723768 w 1779049"/>
                <a:gd name="connsiteY9" fmla="*/ 350412 h 1990092"/>
                <a:gd name="connsiteX10" fmla="*/ 1723768 w 1779049"/>
                <a:gd name="connsiteY10" fmla="*/ 617335 h 1990092"/>
                <a:gd name="connsiteX0" fmla="*/ 1723768 w 1779049"/>
                <a:gd name="connsiteY0" fmla="*/ 617335 h 1990092"/>
                <a:gd name="connsiteX1" fmla="*/ 956776 w 1779049"/>
                <a:gd name="connsiteY1" fmla="*/ 1384327 h 1990092"/>
                <a:gd name="connsiteX2" fmla="*/ 348745 w 1779049"/>
                <a:gd name="connsiteY2" fmla="*/ 1990092 h 1990092"/>
                <a:gd name="connsiteX3" fmla="*/ 0 w 1779049"/>
                <a:gd name="connsiteY3" fmla="*/ 1641347 h 1990092"/>
                <a:gd name="connsiteX4" fmla="*/ 606898 w 1779049"/>
                <a:gd name="connsiteY4" fmla="*/ 1034449 h 1990092"/>
                <a:gd name="connsiteX5" fmla="*/ 606365 w 1779049"/>
                <a:gd name="connsiteY5" fmla="*/ 1033916 h 1990092"/>
                <a:gd name="connsiteX6" fmla="*/ 1373357 w 1779049"/>
                <a:gd name="connsiteY6" fmla="*/ 266923 h 1990092"/>
                <a:gd name="connsiteX7" fmla="*/ 1373357 w 1779049"/>
                <a:gd name="connsiteY7" fmla="*/ 0 h 1990092"/>
                <a:gd name="connsiteX8" fmla="*/ 1723768 w 1779049"/>
                <a:gd name="connsiteY8" fmla="*/ 350412 h 1990092"/>
                <a:gd name="connsiteX9" fmla="*/ 1723768 w 1779049"/>
                <a:gd name="connsiteY9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606898 w 1779049"/>
                <a:gd name="connsiteY3" fmla="*/ 1034449 h 1990092"/>
                <a:gd name="connsiteX4" fmla="*/ 606365 w 1779049"/>
                <a:gd name="connsiteY4" fmla="*/ 1033916 h 1990092"/>
                <a:gd name="connsiteX5" fmla="*/ 1373357 w 1779049"/>
                <a:gd name="connsiteY5" fmla="*/ 266923 h 1990092"/>
                <a:gd name="connsiteX6" fmla="*/ 1373357 w 1779049"/>
                <a:gd name="connsiteY6" fmla="*/ 0 h 1990092"/>
                <a:gd name="connsiteX7" fmla="*/ 1723768 w 1779049"/>
                <a:gd name="connsiteY7" fmla="*/ 350412 h 1990092"/>
                <a:gd name="connsiteX8" fmla="*/ 1723768 w 1779049"/>
                <a:gd name="connsiteY8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606898 w 1779049"/>
                <a:gd name="connsiteY3" fmla="*/ 1034449 h 1990092"/>
                <a:gd name="connsiteX4" fmla="*/ 1373357 w 1779049"/>
                <a:gd name="connsiteY4" fmla="*/ 266923 h 1990092"/>
                <a:gd name="connsiteX5" fmla="*/ 1373357 w 1779049"/>
                <a:gd name="connsiteY5" fmla="*/ 0 h 1990092"/>
                <a:gd name="connsiteX6" fmla="*/ 1723768 w 1779049"/>
                <a:gd name="connsiteY6" fmla="*/ 350412 h 1990092"/>
                <a:gd name="connsiteX7" fmla="*/ 1723768 w 1779049"/>
                <a:gd name="connsiteY7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1373357 w 1779049"/>
                <a:gd name="connsiteY3" fmla="*/ 266923 h 1990092"/>
                <a:gd name="connsiteX4" fmla="*/ 1373357 w 1779049"/>
                <a:gd name="connsiteY4" fmla="*/ 0 h 1990092"/>
                <a:gd name="connsiteX5" fmla="*/ 1723768 w 1779049"/>
                <a:gd name="connsiteY5" fmla="*/ 350412 h 1990092"/>
                <a:gd name="connsiteX6" fmla="*/ 1723768 w 1779049"/>
                <a:gd name="connsiteY6" fmla="*/ 617335 h 19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49" h="1990092">
                  <a:moveTo>
                    <a:pt x="1723768" y="617335"/>
                  </a:moveTo>
                  <a:lnTo>
                    <a:pt x="348745" y="1990092"/>
                  </a:lnTo>
                  <a:lnTo>
                    <a:pt x="0" y="1641347"/>
                  </a:lnTo>
                  <a:lnTo>
                    <a:pt x="1373357" y="266923"/>
                  </a:lnTo>
                  <a:cubicBezTo>
                    <a:pt x="1447066" y="193214"/>
                    <a:pt x="1447066" y="73709"/>
                    <a:pt x="1373357" y="0"/>
                  </a:cubicBezTo>
                  <a:lnTo>
                    <a:pt x="1723768" y="350412"/>
                  </a:lnTo>
                  <a:cubicBezTo>
                    <a:pt x="1797476" y="424121"/>
                    <a:pt x="1797476" y="543626"/>
                    <a:pt x="1723768" y="617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173B913-36AA-46F8-BFDA-13B7ECB7F161}"/>
              </a:ext>
            </a:extLst>
          </p:cNvPr>
          <p:cNvSpPr txBox="1"/>
          <p:nvPr/>
        </p:nvSpPr>
        <p:spPr>
          <a:xfrm>
            <a:off x="1556124" y="2145106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E65F763-AE0C-4E08-BEC2-5062BB2FA7EC}"/>
              </a:ext>
            </a:extLst>
          </p:cNvPr>
          <p:cNvSpPr>
            <a:spLocks noChangeAspect="1"/>
          </p:cNvSpPr>
          <p:nvPr/>
        </p:nvSpPr>
        <p:spPr>
          <a:xfrm rot="18900000">
            <a:off x="3345588" y="2155601"/>
            <a:ext cx="398781" cy="256007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그룹 12">
            <a:extLst>
              <a:ext uri="{FF2B5EF4-FFF2-40B4-BE49-F238E27FC236}">
                <a16:creationId xmlns:a16="http://schemas.microsoft.com/office/drawing/2014/main" id="{86D2303F-C566-4D53-94C0-906B5930656E}"/>
              </a:ext>
            </a:extLst>
          </p:cNvPr>
          <p:cNvGrpSpPr/>
          <p:nvPr/>
        </p:nvGrpSpPr>
        <p:grpSpPr>
          <a:xfrm>
            <a:off x="909223" y="2460994"/>
            <a:ext cx="2038054" cy="1776741"/>
            <a:chOff x="909220" y="2488259"/>
            <a:chExt cx="2038054" cy="1776741"/>
          </a:xfrm>
        </p:grpSpPr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0630390C-FC7E-4915-8DD7-89CCEEDD170D}"/>
                </a:ext>
              </a:extLst>
            </p:cNvPr>
            <p:cNvSpPr/>
            <p:nvPr/>
          </p:nvSpPr>
          <p:spPr>
            <a:xfrm>
              <a:off x="909220" y="3549023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자유형: 도형 98">
              <a:extLst>
                <a:ext uri="{FF2B5EF4-FFF2-40B4-BE49-F238E27FC236}">
                  <a16:creationId xmlns:a16="http://schemas.microsoft.com/office/drawing/2014/main" id="{ACC362F3-7AB6-4507-A1E7-BA567D2F0715}"/>
                </a:ext>
              </a:extLst>
            </p:cNvPr>
            <p:cNvSpPr/>
            <p:nvPr/>
          </p:nvSpPr>
          <p:spPr>
            <a:xfrm rot="13500000">
              <a:off x="1062703" y="2380430"/>
              <a:ext cx="1776741" cy="1992400"/>
            </a:xfrm>
            <a:custGeom>
              <a:avLst/>
              <a:gdLst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606898 w 1776741"/>
                <a:gd name="connsiteY3" fmla="*/ 1036757 h 1992400"/>
                <a:gd name="connsiteX4" fmla="*/ 604057 w 1776741"/>
                <a:gd name="connsiteY4" fmla="*/ 1033916 h 1992400"/>
                <a:gd name="connsiteX5" fmla="*/ 1371049 w 1776741"/>
                <a:gd name="connsiteY5" fmla="*/ 266923 h 1992400"/>
                <a:gd name="connsiteX6" fmla="*/ 1371049 w 1776741"/>
                <a:gd name="connsiteY6" fmla="*/ 0 h 1992400"/>
                <a:gd name="connsiteX7" fmla="*/ 1721460 w 1776741"/>
                <a:gd name="connsiteY7" fmla="*/ 350412 h 1992400"/>
                <a:gd name="connsiteX8" fmla="*/ 1721460 w 1776741"/>
                <a:gd name="connsiteY8" fmla="*/ 617335 h 1992400"/>
                <a:gd name="connsiteX9" fmla="*/ 1080201 w 1776741"/>
                <a:gd name="connsiteY9" fmla="*/ 1258594 h 1992400"/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606898 w 1776741"/>
                <a:gd name="connsiteY3" fmla="*/ 1036757 h 1992400"/>
                <a:gd name="connsiteX4" fmla="*/ 1371049 w 1776741"/>
                <a:gd name="connsiteY4" fmla="*/ 266923 h 1992400"/>
                <a:gd name="connsiteX5" fmla="*/ 1371049 w 1776741"/>
                <a:gd name="connsiteY5" fmla="*/ 0 h 1992400"/>
                <a:gd name="connsiteX6" fmla="*/ 1721460 w 1776741"/>
                <a:gd name="connsiteY6" fmla="*/ 350412 h 1992400"/>
                <a:gd name="connsiteX7" fmla="*/ 1721460 w 1776741"/>
                <a:gd name="connsiteY7" fmla="*/ 617335 h 1992400"/>
                <a:gd name="connsiteX8" fmla="*/ 1080201 w 1776741"/>
                <a:gd name="connsiteY8" fmla="*/ 1258594 h 1992400"/>
                <a:gd name="connsiteX9" fmla="*/ 1081376 w 1776741"/>
                <a:gd name="connsiteY9" fmla="*/ 1259769 h 1992400"/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  <a:gd name="connsiteX7" fmla="*/ 1080201 w 1776741"/>
                <a:gd name="connsiteY7" fmla="*/ 1258594 h 1992400"/>
                <a:gd name="connsiteX8" fmla="*/ 1081376 w 1776741"/>
                <a:gd name="connsiteY8" fmla="*/ 1259769 h 1992400"/>
                <a:gd name="connsiteX0" fmla="*/ 1080201 w 1776741"/>
                <a:gd name="connsiteY0" fmla="*/ 1258594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  <a:gd name="connsiteX7" fmla="*/ 1080201 w 1776741"/>
                <a:gd name="connsiteY7" fmla="*/ 1258594 h 1992400"/>
                <a:gd name="connsiteX0" fmla="*/ 1721460 w 1776741"/>
                <a:gd name="connsiteY0" fmla="*/ 617335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741" h="1992400">
                  <a:moveTo>
                    <a:pt x="1721460" y="617335"/>
                  </a:moveTo>
                  <a:lnTo>
                    <a:pt x="348745" y="1992400"/>
                  </a:lnTo>
                  <a:lnTo>
                    <a:pt x="0" y="1643655"/>
                  </a:lnTo>
                  <a:lnTo>
                    <a:pt x="1371049" y="266923"/>
                  </a:lnTo>
                  <a:cubicBezTo>
                    <a:pt x="1444758" y="193214"/>
                    <a:pt x="1444758" y="73709"/>
                    <a:pt x="1371049" y="0"/>
                  </a:cubicBezTo>
                  <a:lnTo>
                    <a:pt x="1721460" y="350412"/>
                  </a:lnTo>
                  <a:cubicBezTo>
                    <a:pt x="1795168" y="424121"/>
                    <a:pt x="1795168" y="543626"/>
                    <a:pt x="1721460" y="617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1A5A02-F9B6-4DAE-8905-E918E1ABF91C}"/>
              </a:ext>
            </a:extLst>
          </p:cNvPr>
          <p:cNvSpPr txBox="1"/>
          <p:nvPr/>
        </p:nvSpPr>
        <p:spPr>
          <a:xfrm>
            <a:off x="1556124" y="3125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0C5A830A-C31E-40DD-B3E9-FAD60016ACB9}"/>
              </a:ext>
            </a:extLst>
          </p:cNvPr>
          <p:cNvSpPr>
            <a:spLocks noChangeAspect="1"/>
          </p:cNvSpPr>
          <p:nvPr/>
        </p:nvSpPr>
        <p:spPr>
          <a:xfrm rot="10800000">
            <a:off x="3355323" y="3044066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14">
            <a:extLst>
              <a:ext uri="{FF2B5EF4-FFF2-40B4-BE49-F238E27FC236}">
                <a16:creationId xmlns:a16="http://schemas.microsoft.com/office/drawing/2014/main" id="{CED2827A-AA27-4A37-9F76-494E3A71656B}"/>
              </a:ext>
            </a:extLst>
          </p:cNvPr>
          <p:cNvGrpSpPr/>
          <p:nvPr/>
        </p:nvGrpSpPr>
        <p:grpSpPr>
          <a:xfrm>
            <a:off x="909221" y="3451941"/>
            <a:ext cx="2037184" cy="1778482"/>
            <a:chOff x="909220" y="3376268"/>
            <a:chExt cx="2037184" cy="1778481"/>
          </a:xfrm>
        </p:grpSpPr>
        <p:sp>
          <p:nvSpPr>
            <p:cNvPr id="36" name="Rounded Rectangle 14">
              <a:extLst>
                <a:ext uri="{FF2B5EF4-FFF2-40B4-BE49-F238E27FC236}">
                  <a16:creationId xmlns:a16="http://schemas.microsoft.com/office/drawing/2014/main" id="{9F38A06D-A33E-43B4-8E37-148BFA8D249F}"/>
                </a:ext>
              </a:extLst>
            </p:cNvPr>
            <p:cNvSpPr/>
            <p:nvPr/>
          </p:nvSpPr>
          <p:spPr>
            <a:xfrm>
              <a:off x="909220" y="4436672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" name="자유형: 도형 99">
              <a:extLst>
                <a:ext uri="{FF2B5EF4-FFF2-40B4-BE49-F238E27FC236}">
                  <a16:creationId xmlns:a16="http://schemas.microsoft.com/office/drawing/2014/main" id="{1E0E2BBF-B716-4C88-B77A-515CA2C60EF2}"/>
                </a:ext>
              </a:extLst>
            </p:cNvPr>
            <p:cNvSpPr/>
            <p:nvPr/>
          </p:nvSpPr>
          <p:spPr>
            <a:xfrm rot="13500000">
              <a:off x="1061833" y="3270179"/>
              <a:ext cx="1778481" cy="1990660"/>
            </a:xfrm>
            <a:custGeom>
              <a:avLst/>
              <a:gdLst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606898 w 1778481"/>
                <a:gd name="connsiteY5" fmla="*/ 1035017 h 1990660"/>
                <a:gd name="connsiteX6" fmla="*/ 605797 w 1778481"/>
                <a:gd name="connsiteY6" fmla="*/ 1033916 h 1990660"/>
                <a:gd name="connsiteX7" fmla="*/ 1372789 w 1778481"/>
                <a:gd name="connsiteY7" fmla="*/ 266923 h 1990660"/>
                <a:gd name="connsiteX8" fmla="*/ 1372789 w 1778481"/>
                <a:gd name="connsiteY8" fmla="*/ 0 h 1990660"/>
                <a:gd name="connsiteX9" fmla="*/ 1723200 w 1778481"/>
                <a:gd name="connsiteY9" fmla="*/ 350412 h 1990660"/>
                <a:gd name="connsiteX10" fmla="*/ 1723200 w 1778481"/>
                <a:gd name="connsiteY10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606898 w 1778481"/>
                <a:gd name="connsiteY5" fmla="*/ 1035017 h 1990660"/>
                <a:gd name="connsiteX6" fmla="*/ 1372789 w 1778481"/>
                <a:gd name="connsiteY6" fmla="*/ 266923 h 1990660"/>
                <a:gd name="connsiteX7" fmla="*/ 1372789 w 1778481"/>
                <a:gd name="connsiteY7" fmla="*/ 0 h 1990660"/>
                <a:gd name="connsiteX8" fmla="*/ 1723200 w 1778481"/>
                <a:gd name="connsiteY8" fmla="*/ 350412 h 1990660"/>
                <a:gd name="connsiteX9" fmla="*/ 1723200 w 1778481"/>
                <a:gd name="connsiteY9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1372789 w 1778481"/>
                <a:gd name="connsiteY5" fmla="*/ 266923 h 1990660"/>
                <a:gd name="connsiteX6" fmla="*/ 1372789 w 1778481"/>
                <a:gd name="connsiteY6" fmla="*/ 0 h 1990660"/>
                <a:gd name="connsiteX7" fmla="*/ 1723200 w 1778481"/>
                <a:gd name="connsiteY7" fmla="*/ 350412 h 1990660"/>
                <a:gd name="connsiteX8" fmla="*/ 1723200 w 1778481"/>
                <a:gd name="connsiteY8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348745 w 1778481"/>
                <a:gd name="connsiteY2" fmla="*/ 1990660 h 1990660"/>
                <a:gd name="connsiteX3" fmla="*/ 0 w 1778481"/>
                <a:gd name="connsiteY3" fmla="*/ 1641915 h 1990660"/>
                <a:gd name="connsiteX4" fmla="*/ 1372789 w 1778481"/>
                <a:gd name="connsiteY4" fmla="*/ 266923 h 1990660"/>
                <a:gd name="connsiteX5" fmla="*/ 1372789 w 1778481"/>
                <a:gd name="connsiteY5" fmla="*/ 0 h 1990660"/>
                <a:gd name="connsiteX6" fmla="*/ 1723200 w 1778481"/>
                <a:gd name="connsiteY6" fmla="*/ 350412 h 1990660"/>
                <a:gd name="connsiteX7" fmla="*/ 1723200 w 1778481"/>
                <a:gd name="connsiteY7" fmla="*/ 617335 h 1990660"/>
                <a:gd name="connsiteX0" fmla="*/ 1723200 w 1778481"/>
                <a:gd name="connsiteY0" fmla="*/ 617335 h 1990660"/>
                <a:gd name="connsiteX1" fmla="*/ 348745 w 1778481"/>
                <a:gd name="connsiteY1" fmla="*/ 1990660 h 1990660"/>
                <a:gd name="connsiteX2" fmla="*/ 0 w 1778481"/>
                <a:gd name="connsiteY2" fmla="*/ 1641915 h 1990660"/>
                <a:gd name="connsiteX3" fmla="*/ 1372789 w 1778481"/>
                <a:gd name="connsiteY3" fmla="*/ 266923 h 1990660"/>
                <a:gd name="connsiteX4" fmla="*/ 1372789 w 1778481"/>
                <a:gd name="connsiteY4" fmla="*/ 0 h 1990660"/>
                <a:gd name="connsiteX5" fmla="*/ 1723200 w 1778481"/>
                <a:gd name="connsiteY5" fmla="*/ 350412 h 1990660"/>
                <a:gd name="connsiteX6" fmla="*/ 1723200 w 1778481"/>
                <a:gd name="connsiteY6" fmla="*/ 617335 h 199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81" h="1990660">
                  <a:moveTo>
                    <a:pt x="1723200" y="617335"/>
                  </a:moveTo>
                  <a:lnTo>
                    <a:pt x="348745" y="1990660"/>
                  </a:lnTo>
                  <a:lnTo>
                    <a:pt x="0" y="1641915"/>
                  </a:lnTo>
                  <a:lnTo>
                    <a:pt x="1372789" y="266923"/>
                  </a:lnTo>
                  <a:cubicBezTo>
                    <a:pt x="1446498" y="193214"/>
                    <a:pt x="1446497" y="73708"/>
                    <a:pt x="1372789" y="0"/>
                  </a:cubicBezTo>
                  <a:lnTo>
                    <a:pt x="1723200" y="350412"/>
                  </a:lnTo>
                  <a:cubicBezTo>
                    <a:pt x="1796908" y="424121"/>
                    <a:pt x="1796908" y="543626"/>
                    <a:pt x="1723200" y="617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F323E72-205E-48FC-8227-968CB67E2BC7}"/>
              </a:ext>
            </a:extLst>
          </p:cNvPr>
          <p:cNvSpPr txBox="1"/>
          <p:nvPr/>
        </p:nvSpPr>
        <p:spPr>
          <a:xfrm>
            <a:off x="1556124" y="4113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86C16ED9-0B83-49CC-8CFC-5D8ED5D601F0}"/>
              </a:ext>
            </a:extLst>
          </p:cNvPr>
          <p:cNvSpPr/>
          <p:nvPr/>
        </p:nvSpPr>
        <p:spPr>
          <a:xfrm>
            <a:off x="3389585" y="4075305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350873A6-7C22-46AF-82BF-67F7D3AB9747}"/>
              </a:ext>
            </a:extLst>
          </p:cNvPr>
          <p:cNvGrpSpPr/>
          <p:nvPr/>
        </p:nvGrpSpPr>
        <p:grpSpPr>
          <a:xfrm>
            <a:off x="899695" y="4444629"/>
            <a:ext cx="2037824" cy="1777202"/>
            <a:chOff x="909220" y="4263653"/>
            <a:chExt cx="2037824" cy="1777201"/>
          </a:xfrm>
        </p:grpSpPr>
        <p:sp>
          <p:nvSpPr>
            <p:cNvPr id="41" name="Rounded Rectangle 14">
              <a:extLst>
                <a:ext uri="{FF2B5EF4-FFF2-40B4-BE49-F238E27FC236}">
                  <a16:creationId xmlns:a16="http://schemas.microsoft.com/office/drawing/2014/main" id="{8F2EDF12-1C3B-41B3-B7D1-A7FEC1FCB6AA}"/>
                </a:ext>
              </a:extLst>
            </p:cNvPr>
            <p:cNvSpPr/>
            <p:nvPr/>
          </p:nvSpPr>
          <p:spPr>
            <a:xfrm>
              <a:off x="909220" y="5324322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자유형: 도형 102">
              <a:extLst>
                <a:ext uri="{FF2B5EF4-FFF2-40B4-BE49-F238E27FC236}">
                  <a16:creationId xmlns:a16="http://schemas.microsoft.com/office/drawing/2014/main" id="{06A78B16-405F-46E0-9CEC-D4664D37C890}"/>
                </a:ext>
              </a:extLst>
            </p:cNvPr>
            <p:cNvSpPr/>
            <p:nvPr/>
          </p:nvSpPr>
          <p:spPr>
            <a:xfrm rot="13500000">
              <a:off x="1062473" y="4156284"/>
              <a:ext cx="1777201" cy="1991940"/>
            </a:xfrm>
            <a:custGeom>
              <a:avLst/>
              <a:gdLst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606897 w 1777201"/>
                <a:gd name="connsiteY3" fmla="*/ 1036298 h 1991940"/>
                <a:gd name="connsiteX4" fmla="*/ 604516 w 1777201"/>
                <a:gd name="connsiteY4" fmla="*/ 1033916 h 1991940"/>
                <a:gd name="connsiteX5" fmla="*/ 1371509 w 1777201"/>
                <a:gd name="connsiteY5" fmla="*/ 266923 h 1991940"/>
                <a:gd name="connsiteX6" fmla="*/ 1371509 w 1777201"/>
                <a:gd name="connsiteY6" fmla="*/ 0 h 1991940"/>
                <a:gd name="connsiteX7" fmla="*/ 1721920 w 1777201"/>
                <a:gd name="connsiteY7" fmla="*/ 350412 h 1991940"/>
                <a:gd name="connsiteX8" fmla="*/ 1721920 w 1777201"/>
                <a:gd name="connsiteY8" fmla="*/ 617335 h 1991940"/>
                <a:gd name="connsiteX9" fmla="*/ 1080662 w 1777201"/>
                <a:gd name="connsiteY9" fmla="*/ 1258594 h 1991940"/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606897 w 1777201"/>
                <a:gd name="connsiteY3" fmla="*/ 1036298 h 1991940"/>
                <a:gd name="connsiteX4" fmla="*/ 1371509 w 1777201"/>
                <a:gd name="connsiteY4" fmla="*/ 266923 h 1991940"/>
                <a:gd name="connsiteX5" fmla="*/ 1371509 w 1777201"/>
                <a:gd name="connsiteY5" fmla="*/ 0 h 1991940"/>
                <a:gd name="connsiteX6" fmla="*/ 1721920 w 1777201"/>
                <a:gd name="connsiteY6" fmla="*/ 350412 h 1991940"/>
                <a:gd name="connsiteX7" fmla="*/ 1721920 w 1777201"/>
                <a:gd name="connsiteY7" fmla="*/ 617335 h 1991940"/>
                <a:gd name="connsiteX8" fmla="*/ 1080662 w 1777201"/>
                <a:gd name="connsiteY8" fmla="*/ 1258594 h 1991940"/>
                <a:gd name="connsiteX9" fmla="*/ 1081376 w 1777201"/>
                <a:gd name="connsiteY9" fmla="*/ 1259309 h 1991940"/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  <a:gd name="connsiteX7" fmla="*/ 1080662 w 1777201"/>
                <a:gd name="connsiteY7" fmla="*/ 1258594 h 1991940"/>
                <a:gd name="connsiteX8" fmla="*/ 1081376 w 1777201"/>
                <a:gd name="connsiteY8" fmla="*/ 1259309 h 1991940"/>
                <a:gd name="connsiteX0" fmla="*/ 1080662 w 1777201"/>
                <a:gd name="connsiteY0" fmla="*/ 1258594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  <a:gd name="connsiteX7" fmla="*/ 1080662 w 1777201"/>
                <a:gd name="connsiteY7" fmla="*/ 1258594 h 1991940"/>
                <a:gd name="connsiteX0" fmla="*/ 1721920 w 1777201"/>
                <a:gd name="connsiteY0" fmla="*/ 617335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201" h="1991940">
                  <a:moveTo>
                    <a:pt x="1721920" y="617335"/>
                  </a:moveTo>
                  <a:lnTo>
                    <a:pt x="348745" y="1991940"/>
                  </a:lnTo>
                  <a:lnTo>
                    <a:pt x="0" y="1643195"/>
                  </a:lnTo>
                  <a:lnTo>
                    <a:pt x="1371509" y="266923"/>
                  </a:lnTo>
                  <a:cubicBezTo>
                    <a:pt x="1445218" y="193214"/>
                    <a:pt x="1445217" y="73709"/>
                    <a:pt x="1371509" y="0"/>
                  </a:cubicBezTo>
                  <a:lnTo>
                    <a:pt x="1721920" y="350412"/>
                  </a:lnTo>
                  <a:cubicBezTo>
                    <a:pt x="1795629" y="424121"/>
                    <a:pt x="1795628" y="543626"/>
                    <a:pt x="1721920" y="617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DEADED0-CC99-4609-914B-7A3E07E87E35}"/>
              </a:ext>
            </a:extLst>
          </p:cNvPr>
          <p:cNvSpPr txBox="1"/>
          <p:nvPr/>
        </p:nvSpPr>
        <p:spPr>
          <a:xfrm>
            <a:off x="1556124" y="5101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FBC5966D-0EA0-4236-9B91-E3BE4D9F4A17}"/>
              </a:ext>
            </a:extLst>
          </p:cNvPr>
          <p:cNvSpPr/>
          <p:nvPr/>
        </p:nvSpPr>
        <p:spPr>
          <a:xfrm>
            <a:off x="3352367" y="5075761"/>
            <a:ext cx="385231" cy="3847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5" name="Picture 44" descr="E:\002-KIMS BUSINESS\007-02-MaxPPT-Contents\150811-\노트.png">
            <a:extLst>
              <a:ext uri="{FF2B5EF4-FFF2-40B4-BE49-F238E27FC236}">
                <a16:creationId xmlns:a16="http://schemas.microsoft.com/office/drawing/2014/main" id="{48BD6758-7E32-4028-AF09-BD379BA2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3" y="1673427"/>
            <a:ext cx="6868944" cy="47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A86897A-1D1F-4A52-9733-A3A59E2C1378}"/>
              </a:ext>
            </a:extLst>
          </p:cNvPr>
          <p:cNvSpPr/>
          <p:nvPr/>
        </p:nvSpPr>
        <p:spPr>
          <a:xfrm>
            <a:off x="4035234" y="2043067"/>
            <a:ext cx="1390559" cy="48107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4AE16-F760-4ACA-9C09-3BCEF572111B}"/>
              </a:ext>
            </a:extLst>
          </p:cNvPr>
          <p:cNvSpPr txBox="1"/>
          <p:nvPr/>
        </p:nvSpPr>
        <p:spPr>
          <a:xfrm>
            <a:off x="4596534" y="2129718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349682-B4EE-4685-830F-172EC7AB0D4B}"/>
              </a:ext>
            </a:extLst>
          </p:cNvPr>
          <p:cNvSpPr txBox="1"/>
          <p:nvPr/>
        </p:nvSpPr>
        <p:spPr>
          <a:xfrm>
            <a:off x="5509603" y="1907468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BAB3A6-B23F-44EB-9492-9D6C64DB9463}"/>
              </a:ext>
            </a:extLst>
          </p:cNvPr>
          <p:cNvSpPr/>
          <p:nvPr/>
        </p:nvSpPr>
        <p:spPr>
          <a:xfrm>
            <a:off x="4035234" y="3033491"/>
            <a:ext cx="1390559" cy="48107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6C80B7-D5D8-4460-965F-8AD10863182A}"/>
              </a:ext>
            </a:extLst>
          </p:cNvPr>
          <p:cNvSpPr txBox="1"/>
          <p:nvPr/>
        </p:nvSpPr>
        <p:spPr>
          <a:xfrm>
            <a:off x="4596534" y="3120142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B0E0C7-EEF8-4D71-B58C-091474BC5551}"/>
              </a:ext>
            </a:extLst>
          </p:cNvPr>
          <p:cNvSpPr txBox="1"/>
          <p:nvPr/>
        </p:nvSpPr>
        <p:spPr>
          <a:xfrm>
            <a:off x="5509603" y="2897892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178EEF-16B1-41F7-AA73-E764DD687EAD}"/>
              </a:ext>
            </a:extLst>
          </p:cNvPr>
          <p:cNvSpPr/>
          <p:nvPr/>
        </p:nvSpPr>
        <p:spPr>
          <a:xfrm>
            <a:off x="4035234" y="4023915"/>
            <a:ext cx="1390559" cy="4810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5E946A-3352-4A0C-BCAE-E1C6EBAE1F57}"/>
              </a:ext>
            </a:extLst>
          </p:cNvPr>
          <p:cNvSpPr txBox="1"/>
          <p:nvPr/>
        </p:nvSpPr>
        <p:spPr>
          <a:xfrm>
            <a:off x="4596534" y="4110566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190AD-840B-493E-82A5-794903D0CD08}"/>
              </a:ext>
            </a:extLst>
          </p:cNvPr>
          <p:cNvSpPr txBox="1"/>
          <p:nvPr/>
        </p:nvSpPr>
        <p:spPr>
          <a:xfrm>
            <a:off x="5509603" y="3888316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747844-4FC3-49D0-9AF7-3450A2D30043}"/>
              </a:ext>
            </a:extLst>
          </p:cNvPr>
          <p:cNvSpPr/>
          <p:nvPr/>
        </p:nvSpPr>
        <p:spPr>
          <a:xfrm>
            <a:off x="4035234" y="5014339"/>
            <a:ext cx="1390559" cy="4810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663275-0C07-448C-A291-EEC8DC87FCA4}"/>
              </a:ext>
            </a:extLst>
          </p:cNvPr>
          <p:cNvSpPr txBox="1"/>
          <p:nvPr/>
        </p:nvSpPr>
        <p:spPr>
          <a:xfrm>
            <a:off x="4596534" y="5100989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89B889-224E-4BDD-A8C3-5A5C2FEA9D4F}"/>
              </a:ext>
            </a:extLst>
          </p:cNvPr>
          <p:cNvSpPr txBox="1"/>
          <p:nvPr/>
        </p:nvSpPr>
        <p:spPr>
          <a:xfrm>
            <a:off x="5526824" y="4878740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ound Same Side Corner Rectangle 1">
            <a:extLst>
              <a:ext uri="{FF2B5EF4-FFF2-40B4-BE49-F238E27FC236}">
                <a16:creationId xmlns:a16="http://schemas.microsoft.com/office/drawing/2014/main" id="{F4885A61-4E14-454B-B60A-52A85158EF66}"/>
              </a:ext>
            </a:extLst>
          </p:cNvPr>
          <p:cNvSpPr/>
          <p:nvPr/>
        </p:nvSpPr>
        <p:spPr>
          <a:xfrm rot="13594366">
            <a:off x="9135993" y="2453593"/>
            <a:ext cx="196419" cy="691867"/>
          </a:xfrm>
          <a:custGeom>
            <a:avLst/>
            <a:gdLst/>
            <a:ahLst/>
            <a:cxnLst/>
            <a:rect l="l" t="t" r="r" b="b"/>
            <a:pathLst>
              <a:path w="1382404" h="5681687">
                <a:moveTo>
                  <a:pt x="952524" y="497112"/>
                </a:moveTo>
                <a:lnTo>
                  <a:pt x="375875" y="497112"/>
                </a:lnTo>
                <a:lnTo>
                  <a:pt x="664200" y="0"/>
                </a:lnTo>
                <a:close/>
                <a:moveTo>
                  <a:pt x="1051487" y="1374044"/>
                </a:moveTo>
                <a:cubicBezTo>
                  <a:pt x="1001318" y="1328903"/>
                  <a:pt x="965438" y="1279000"/>
                  <a:pt x="900981" y="1238622"/>
                </a:cubicBezTo>
                <a:cubicBezTo>
                  <a:pt x="732552" y="1148134"/>
                  <a:pt x="599845" y="1174328"/>
                  <a:pt x="481424" y="1233859"/>
                </a:cubicBezTo>
                <a:cubicBezTo>
                  <a:pt x="407442" y="1273443"/>
                  <a:pt x="381086" y="1327316"/>
                  <a:pt x="330917" y="1374044"/>
                </a:cubicBezTo>
                <a:cubicBezTo>
                  <a:pt x="290273" y="1328903"/>
                  <a:pt x="228198" y="1245663"/>
                  <a:pt x="144692" y="1224335"/>
                </a:cubicBezTo>
                <a:cubicBezTo>
                  <a:pt x="82173" y="1205286"/>
                  <a:pt x="55375" y="1212428"/>
                  <a:pt x="0" y="1217191"/>
                </a:cubicBezTo>
                <a:lnTo>
                  <a:pt x="344520" y="623192"/>
                </a:lnTo>
                <a:lnTo>
                  <a:pt x="1014121" y="623192"/>
                </a:lnTo>
                <a:lnTo>
                  <a:pt x="1358640" y="1217191"/>
                </a:lnTo>
                <a:cubicBezTo>
                  <a:pt x="1287374" y="1217985"/>
                  <a:pt x="1242302" y="1211634"/>
                  <a:pt x="1180561" y="1248147"/>
                </a:cubicBezTo>
                <a:cubicBezTo>
                  <a:pt x="1120868" y="1273444"/>
                  <a:pt x="1094512" y="1332078"/>
                  <a:pt x="1051487" y="1374044"/>
                </a:cubicBezTo>
                <a:close/>
                <a:moveTo>
                  <a:pt x="297935" y="4385543"/>
                </a:moveTo>
                <a:lnTo>
                  <a:pt x="0" y="4385543"/>
                </a:lnTo>
                <a:lnTo>
                  <a:pt x="0" y="1311902"/>
                </a:lnTo>
                <a:cubicBezTo>
                  <a:pt x="3269" y="1310960"/>
                  <a:pt x="6579" y="1310903"/>
                  <a:pt x="9903" y="1310903"/>
                </a:cubicBezTo>
                <a:cubicBezTo>
                  <a:pt x="168979" y="1310903"/>
                  <a:pt x="297935" y="1439859"/>
                  <a:pt x="297935" y="1598935"/>
                </a:cubicBezTo>
                <a:close/>
                <a:moveTo>
                  <a:pt x="979234" y="4385543"/>
                </a:moveTo>
                <a:lnTo>
                  <a:pt x="403170" y="4385543"/>
                </a:lnTo>
                <a:lnTo>
                  <a:pt x="403170" y="1598935"/>
                </a:lnTo>
                <a:cubicBezTo>
                  <a:pt x="403170" y="1439859"/>
                  <a:pt x="532126" y="1310903"/>
                  <a:pt x="691202" y="1310903"/>
                </a:cubicBezTo>
                <a:cubicBezTo>
                  <a:pt x="850278" y="1310903"/>
                  <a:pt x="979234" y="1439859"/>
                  <a:pt x="979234" y="1598935"/>
                </a:cubicBezTo>
                <a:close/>
                <a:moveTo>
                  <a:pt x="1382403" y="4395122"/>
                </a:moveTo>
                <a:lnTo>
                  <a:pt x="1084468" y="4395122"/>
                </a:lnTo>
                <a:lnTo>
                  <a:pt x="1084468" y="1608514"/>
                </a:lnTo>
                <a:cubicBezTo>
                  <a:pt x="1084468" y="1449438"/>
                  <a:pt x="1213424" y="1320482"/>
                  <a:pt x="1372500" y="1320482"/>
                </a:cubicBezTo>
                <a:cubicBezTo>
                  <a:pt x="1375824" y="1320482"/>
                  <a:pt x="1379134" y="1320539"/>
                  <a:pt x="1382403" y="1321481"/>
                </a:cubicBezTo>
                <a:close/>
                <a:moveTo>
                  <a:pt x="1382404" y="4961607"/>
                </a:moveTo>
                <a:lnTo>
                  <a:pt x="0" y="4961607"/>
                </a:lnTo>
                <a:lnTo>
                  <a:pt x="0" y="4529559"/>
                </a:lnTo>
                <a:lnTo>
                  <a:pt x="1382404" y="4529559"/>
                </a:lnTo>
                <a:close/>
                <a:moveTo>
                  <a:pt x="691202" y="5681687"/>
                </a:moveTo>
                <a:cubicBezTo>
                  <a:pt x="309462" y="5681687"/>
                  <a:pt x="0" y="5544541"/>
                  <a:pt x="0" y="5375363"/>
                </a:cubicBezTo>
                <a:lnTo>
                  <a:pt x="0" y="5069039"/>
                </a:lnTo>
                <a:lnTo>
                  <a:pt x="1382404" y="5069039"/>
                </a:lnTo>
                <a:lnTo>
                  <a:pt x="1382404" y="5375363"/>
                </a:lnTo>
                <a:cubicBezTo>
                  <a:pt x="1382404" y="5544541"/>
                  <a:pt x="1072942" y="5681687"/>
                  <a:pt x="691202" y="56816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rgbClr val="90C22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EE06F6-4B65-42A5-BCD6-E17D347EEE20}"/>
              </a:ext>
            </a:extLst>
          </p:cNvPr>
          <p:cNvGrpSpPr/>
          <p:nvPr/>
        </p:nvGrpSpPr>
        <p:grpSpPr>
          <a:xfrm>
            <a:off x="8268158" y="3412323"/>
            <a:ext cx="1932082" cy="829777"/>
            <a:chOff x="619724" y="4653136"/>
            <a:chExt cx="1659980" cy="71291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1384B1-61A7-41C1-BBA5-32372AB26C2E}"/>
                </a:ext>
              </a:extLst>
            </p:cNvPr>
            <p:cNvSpPr txBox="1"/>
            <p:nvPr/>
          </p:nvSpPr>
          <p:spPr>
            <a:xfrm>
              <a:off x="619725" y="4653136"/>
              <a:ext cx="1659979" cy="18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86676C-2D7C-4080-B6E3-101392579C8A}"/>
                </a:ext>
              </a:extLst>
            </p:cNvPr>
            <p:cNvSpPr txBox="1"/>
            <p:nvPr/>
          </p:nvSpPr>
          <p:spPr>
            <a:xfrm>
              <a:off x="619724" y="4969406"/>
              <a:ext cx="1659979" cy="396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06CF92C-38A9-4012-AAAF-62A20E83F7AD}"/>
              </a:ext>
            </a:extLst>
          </p:cNvPr>
          <p:cNvSpPr/>
          <p:nvPr/>
        </p:nvSpPr>
        <p:spPr>
          <a:xfrm>
            <a:off x="8175704" y="2151366"/>
            <a:ext cx="2116997" cy="3194742"/>
          </a:xfrm>
          <a:prstGeom prst="rect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39830" y="49845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1018DABE-04EB-4839-B997-309DEC2B51D9}"/>
              </a:ext>
            </a:extLst>
          </p:cNvPr>
          <p:cNvSpPr/>
          <p:nvPr/>
        </p:nvSpPr>
        <p:spPr>
          <a:xfrm>
            <a:off x="1606937" y="581747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0BE9-EDAC-46C7-9124-7390B8291143}"/>
              </a:ext>
            </a:extLst>
          </p:cNvPr>
          <p:cNvSpPr txBox="1"/>
          <p:nvPr/>
        </p:nvSpPr>
        <p:spPr>
          <a:xfrm>
            <a:off x="518207" y="1345485"/>
            <a:ext cx="417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E46AE-CB7E-43F4-8029-6932415EFBC9}"/>
              </a:ext>
            </a:extLst>
          </p:cNvPr>
          <p:cNvSpPr txBox="1"/>
          <p:nvPr/>
        </p:nvSpPr>
        <p:spPr>
          <a:xfrm>
            <a:off x="518208" y="412577"/>
            <a:ext cx="417571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6F1D3-5120-40C2-B384-630EA3AC576A}"/>
              </a:ext>
            </a:extLst>
          </p:cNvPr>
          <p:cNvGrpSpPr/>
          <p:nvPr/>
        </p:nvGrpSpPr>
        <p:grpSpPr>
          <a:xfrm>
            <a:off x="2855642" y="1729428"/>
            <a:ext cx="6480725" cy="3754837"/>
            <a:chOff x="1525348" y="1579815"/>
            <a:chExt cx="6070988" cy="4052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C8958B-741D-4153-BEFD-4B06F263BEFB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13" name="Rectangle 39">
                <a:extLst>
                  <a:ext uri="{FF2B5EF4-FFF2-40B4-BE49-F238E27FC236}">
                    <a16:creationId xmlns:a16="http://schemas.microsoft.com/office/drawing/2014/main" id="{7D694C3D-0F11-41F8-BF9A-29C7CE8CC0F3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26">
                <a:extLst>
                  <a:ext uri="{FF2B5EF4-FFF2-40B4-BE49-F238E27FC236}">
                    <a16:creationId xmlns:a16="http://schemas.microsoft.com/office/drawing/2014/main" id="{C58D5140-A1AE-4341-862B-C2F596C6C7E9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id="{9A8D107E-AB17-4E4E-B206-3E096E6A701A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455E7962-327D-420C-BA7C-9C8CE8B65887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110">
                <a:extLst>
                  <a:ext uri="{FF2B5EF4-FFF2-40B4-BE49-F238E27FC236}">
                    <a16:creationId xmlns:a16="http://schemas.microsoft.com/office/drawing/2014/main" id="{677B75A1-2B43-4EEC-94B1-FDB6C5398776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6C3B32F6-EB9A-4242-AB2B-04999A2A84F4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112">
                <a:extLst>
                  <a:ext uri="{FF2B5EF4-FFF2-40B4-BE49-F238E27FC236}">
                    <a16:creationId xmlns:a16="http://schemas.microsoft.com/office/drawing/2014/main" id="{29576808-8CA0-48F6-9F01-7CBB689AC4FE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97">
                <a:extLst>
                  <a:ext uri="{FF2B5EF4-FFF2-40B4-BE49-F238E27FC236}">
                    <a16:creationId xmlns:a16="http://schemas.microsoft.com/office/drawing/2014/main" id="{3E93B759-5022-4F2A-8534-EF3B242C9763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74">
                <a:extLst>
                  <a:ext uri="{FF2B5EF4-FFF2-40B4-BE49-F238E27FC236}">
                    <a16:creationId xmlns:a16="http://schemas.microsoft.com/office/drawing/2014/main" id="{4D106B54-2D79-4CB7-9F89-B2C6EAE67DFD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131">
                <a:extLst>
                  <a:ext uri="{FF2B5EF4-FFF2-40B4-BE49-F238E27FC236}">
                    <a16:creationId xmlns:a16="http://schemas.microsoft.com/office/drawing/2014/main" id="{78BC1F8A-5B96-41A2-9FEC-0DB4205B37AC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54E430-C479-4B25-9098-99063EEFEE71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7BA281-DA91-4289-BC36-9DDF002CE4BE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32C5E2D-C73D-4E49-8900-2B92CC4287F6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89F40135-D147-4070-A6A5-F1CD64E8E444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79CD2A6-0E60-448E-8451-2888EEA170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22F049E-7CD1-4A45-8D3B-71C8E207D6AC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C411AC64-DEA6-4275-9A08-B1AA827D98CA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CC9B76E-D98F-430B-9336-F22804417F21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C6672E-843E-488F-BBB7-D43E9A6C8B7C}"/>
              </a:ext>
            </a:extLst>
          </p:cNvPr>
          <p:cNvGrpSpPr/>
          <p:nvPr/>
        </p:nvGrpSpPr>
        <p:grpSpPr>
          <a:xfrm>
            <a:off x="5154233" y="5726811"/>
            <a:ext cx="2351445" cy="705661"/>
            <a:chOff x="2079598" y="4257726"/>
            <a:chExt cx="2262901" cy="7056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A7A975-7141-49E2-A036-C13AD82671B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9D2805-4B42-429D-A340-5A71116F1AC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1335DE-D43F-4863-AC4A-3E21318F43FC}"/>
              </a:ext>
            </a:extLst>
          </p:cNvPr>
          <p:cNvGrpSpPr/>
          <p:nvPr/>
        </p:nvGrpSpPr>
        <p:grpSpPr>
          <a:xfrm>
            <a:off x="8304722" y="5418496"/>
            <a:ext cx="2351445" cy="705661"/>
            <a:chOff x="2079598" y="4257726"/>
            <a:chExt cx="2262901" cy="7056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0805F1-E54C-4847-86CD-5974F7AD7DB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8EC79F-DEA0-401F-B786-CB1C7D633BD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20DD4-5B9C-4A09-A072-5D995DAC640B}"/>
              </a:ext>
            </a:extLst>
          </p:cNvPr>
          <p:cNvGrpSpPr/>
          <p:nvPr/>
        </p:nvGrpSpPr>
        <p:grpSpPr>
          <a:xfrm>
            <a:off x="1535835" y="5418496"/>
            <a:ext cx="2351445" cy="705661"/>
            <a:chOff x="2079598" y="4257726"/>
            <a:chExt cx="2262901" cy="7056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DFC19-A42F-47A8-ADF6-6E7AA589A07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8E84B0-1145-4F91-8B99-90B0882087F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F7393D-0990-42C2-BF16-7D3C297B50B8}"/>
              </a:ext>
            </a:extLst>
          </p:cNvPr>
          <p:cNvGrpSpPr/>
          <p:nvPr/>
        </p:nvGrpSpPr>
        <p:grpSpPr>
          <a:xfrm>
            <a:off x="8974126" y="4525136"/>
            <a:ext cx="2351445" cy="705661"/>
            <a:chOff x="2079598" y="4257726"/>
            <a:chExt cx="2262901" cy="7056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386F64-EA27-4FF0-9569-94D8479372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297860-B4AF-4858-B7DA-D4ED235429F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68CE5D-7808-4698-A484-19EC72313661}"/>
              </a:ext>
            </a:extLst>
          </p:cNvPr>
          <p:cNvGrpSpPr/>
          <p:nvPr/>
        </p:nvGrpSpPr>
        <p:grpSpPr>
          <a:xfrm>
            <a:off x="866432" y="4525136"/>
            <a:ext cx="2351445" cy="705661"/>
            <a:chOff x="2079598" y="4257726"/>
            <a:chExt cx="2262901" cy="7056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12C0E5-A240-4322-8108-76F3C9D929F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E88829-003A-4B16-A9CA-1AB23AD3483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0A3A6B-301C-4188-B87D-8FF76DB5DD07}"/>
              </a:ext>
            </a:extLst>
          </p:cNvPr>
          <p:cNvGrpSpPr/>
          <p:nvPr/>
        </p:nvGrpSpPr>
        <p:grpSpPr>
          <a:xfrm>
            <a:off x="1156230" y="3598454"/>
            <a:ext cx="2351445" cy="705661"/>
            <a:chOff x="2079598" y="4257726"/>
            <a:chExt cx="2262901" cy="7056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F9DF02-4F3A-45CA-80F9-2D1FCB7D7B9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FCA621-ED60-40B6-912D-E6F2CE18C52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4C80A5-C67A-4108-BAA4-28C21159FB6A}"/>
              </a:ext>
            </a:extLst>
          </p:cNvPr>
          <p:cNvGrpSpPr/>
          <p:nvPr/>
        </p:nvGrpSpPr>
        <p:grpSpPr>
          <a:xfrm>
            <a:off x="8684328" y="3598454"/>
            <a:ext cx="2351445" cy="705661"/>
            <a:chOff x="2079598" y="4257726"/>
            <a:chExt cx="2262901" cy="7056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2A0742-FA52-4763-9885-72C52337695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360A32-CBF0-48B7-8CA6-419DB56FA1C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Elbow Connector 61">
            <a:extLst>
              <a:ext uri="{FF2B5EF4-FFF2-40B4-BE49-F238E27FC236}">
                <a16:creationId xmlns:a16="http://schemas.microsoft.com/office/drawing/2014/main" id="{11302D85-0A97-4C66-B2AF-BCF959AF2901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3507675" y="4073283"/>
            <a:ext cx="1209022" cy="728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6">
            <a:extLst>
              <a:ext uri="{FF2B5EF4-FFF2-40B4-BE49-F238E27FC236}">
                <a16:creationId xmlns:a16="http://schemas.microsoft.com/office/drawing/2014/main" id="{802339B3-2DB0-4D52-94F4-7CFAC484818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17877" y="4999965"/>
            <a:ext cx="1924605" cy="1020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1">
            <a:extLst>
              <a:ext uri="{FF2B5EF4-FFF2-40B4-BE49-F238E27FC236}">
                <a16:creationId xmlns:a16="http://schemas.microsoft.com/office/drawing/2014/main" id="{96C8CD6C-955A-4847-8410-ABA1095F5CB6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87280" y="5345995"/>
            <a:ext cx="1926721" cy="5473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78">
            <a:extLst>
              <a:ext uri="{FF2B5EF4-FFF2-40B4-BE49-F238E27FC236}">
                <a16:creationId xmlns:a16="http://schemas.microsoft.com/office/drawing/2014/main" id="{0CAC7BA1-034B-4CD5-B6C5-04EA4057D170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7148588" y="4999965"/>
            <a:ext cx="1825539" cy="5709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87">
            <a:extLst>
              <a:ext uri="{FF2B5EF4-FFF2-40B4-BE49-F238E27FC236}">
                <a16:creationId xmlns:a16="http://schemas.microsoft.com/office/drawing/2014/main" id="{4BA3B7E6-D376-43E1-A00F-3A6B644398F0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7574254" y="4073283"/>
            <a:ext cx="1110075" cy="71274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1">
            <a:extLst>
              <a:ext uri="{FF2B5EF4-FFF2-40B4-BE49-F238E27FC236}">
                <a16:creationId xmlns:a16="http://schemas.microsoft.com/office/drawing/2014/main" id="{6BBF9604-1F29-47B9-949F-615FF0254C10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6845910" y="5407313"/>
            <a:ext cx="1458812" cy="4860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84E897-628D-473D-8940-FC1346182C8C}"/>
              </a:ext>
            </a:extLst>
          </p:cNvPr>
          <p:cNvCxnSpPr>
            <a:cxnSpLocks/>
          </p:cNvCxnSpPr>
          <p:nvPr/>
        </p:nvCxnSpPr>
        <p:spPr>
          <a:xfrm flipH="1" flipV="1">
            <a:off x="6317250" y="4991304"/>
            <a:ext cx="6512" cy="6854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55953862-FF69-493E-88B3-247BB4AA18FF}"/>
              </a:ext>
            </a:extLst>
          </p:cNvPr>
          <p:cNvGrpSpPr/>
          <p:nvPr/>
        </p:nvGrpSpPr>
        <p:grpSpPr>
          <a:xfrm>
            <a:off x="10088992" y="1183372"/>
            <a:ext cx="815482" cy="2093505"/>
            <a:chOff x="10088992" y="2028102"/>
            <a:chExt cx="815482" cy="209350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7521A8-3272-4411-BC2D-DD9392416104}"/>
                </a:ext>
              </a:extLst>
            </p:cNvPr>
            <p:cNvGrpSpPr/>
            <p:nvPr/>
          </p:nvGrpSpPr>
          <p:grpSpPr>
            <a:xfrm rot="10800000">
              <a:off x="10088992" y="2028102"/>
              <a:ext cx="815482" cy="891098"/>
              <a:chOff x="2195736" y="5121188"/>
              <a:chExt cx="901189" cy="90010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273DA02B-3C1C-4AEB-8CE7-9F74BDA54D3E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6B9DAAFA-CF5B-46CB-8A14-C09E5F120F83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3F079F27-E713-4910-BC54-69ACC5BED5B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65929128-62D4-4975-BAC4-792E60A2F6AE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51" name="Rectangle 8">
                <a:extLst>
                  <a:ext uri="{FF2B5EF4-FFF2-40B4-BE49-F238E27FC236}">
                    <a16:creationId xmlns:a16="http://schemas.microsoft.com/office/drawing/2014/main" id="{89DBB112-E277-46AC-A767-EAAFDDD91242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C09020-167F-4F41-B150-5FE24940A532}"/>
                </a:ext>
              </a:extLst>
            </p:cNvPr>
            <p:cNvGrpSpPr/>
            <p:nvPr/>
          </p:nvGrpSpPr>
          <p:grpSpPr>
            <a:xfrm rot="10800000">
              <a:off x="10088992" y="2838426"/>
              <a:ext cx="815482" cy="1283181"/>
              <a:chOff x="6012160" y="5085257"/>
              <a:chExt cx="713025" cy="1121963"/>
            </a:xfrm>
          </p:grpSpPr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1DE292CA-3E63-4428-BD83-180199DE4710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5" name="Rectangle 2">
                <a:extLst>
                  <a:ext uri="{FF2B5EF4-FFF2-40B4-BE49-F238E27FC236}">
                    <a16:creationId xmlns:a16="http://schemas.microsoft.com/office/drawing/2014/main" id="{0A4B0379-8A08-4537-8F68-151EBD7709CF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DB452BB1-40D7-4E7B-AA42-8A1017B4C8D8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7292CD-8FB8-403F-B9EF-8204D15B9835}"/>
              </a:ext>
            </a:extLst>
          </p:cNvPr>
          <p:cNvGrpSpPr/>
          <p:nvPr/>
        </p:nvGrpSpPr>
        <p:grpSpPr>
          <a:xfrm rot="10800000">
            <a:off x="10088992" y="3179993"/>
            <a:ext cx="815482" cy="3494703"/>
            <a:chOff x="6012160" y="2852937"/>
            <a:chExt cx="713025" cy="305563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26865B-E1AE-4E4A-8239-DDCA2546C286}"/>
                </a:ext>
              </a:extLst>
            </p:cNvPr>
            <p:cNvSpPr/>
            <p:nvPr/>
          </p:nvSpPr>
          <p:spPr>
            <a:xfrm>
              <a:off x="6487585" y="2852937"/>
              <a:ext cx="237600" cy="3055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33B4DE4-31A5-475C-8EEC-132BDA123DAC}"/>
                </a:ext>
              </a:extLst>
            </p:cNvPr>
            <p:cNvSpPr/>
            <p:nvPr/>
          </p:nvSpPr>
          <p:spPr>
            <a:xfrm>
              <a:off x="6250133" y="2852937"/>
              <a:ext cx="237600" cy="3055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FF280E6-DB0E-4872-BEBC-4E450D309EE3}"/>
                </a:ext>
              </a:extLst>
            </p:cNvPr>
            <p:cNvSpPr/>
            <p:nvPr/>
          </p:nvSpPr>
          <p:spPr>
            <a:xfrm>
              <a:off x="6012160" y="2852937"/>
              <a:ext cx="237600" cy="3055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F4185-AFEA-4CE5-BAB6-0AAC487C71E9}"/>
              </a:ext>
            </a:extLst>
          </p:cNvPr>
          <p:cNvGrpSpPr/>
          <p:nvPr/>
        </p:nvGrpSpPr>
        <p:grpSpPr>
          <a:xfrm>
            <a:off x="1793160" y="1743574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07E7B1-879B-41F5-9A03-064A639DE10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96320-498B-4CE6-AEE5-D2C437C2838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B2ECC7-651F-4348-B378-80D491AB2C47}"/>
              </a:ext>
            </a:extLst>
          </p:cNvPr>
          <p:cNvGrpSpPr/>
          <p:nvPr/>
        </p:nvGrpSpPr>
        <p:grpSpPr>
          <a:xfrm>
            <a:off x="1793160" y="2895099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8FBB3D-3471-4A49-B05F-FF39D760829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53FC56-36C0-48BA-A9F6-3CDAAC6C03D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923C82-DD59-4F4E-804A-9BF2C1B4C4A9}"/>
              </a:ext>
            </a:extLst>
          </p:cNvPr>
          <p:cNvGrpSpPr/>
          <p:nvPr/>
        </p:nvGrpSpPr>
        <p:grpSpPr>
          <a:xfrm>
            <a:off x="1793160" y="4046624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7FD02-B908-45C2-AD37-17B00E235B8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BFE937-4AFB-4521-91D8-998E85D6765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3E1BD-9F4C-456B-8C06-92F15C778514}"/>
              </a:ext>
            </a:extLst>
          </p:cNvPr>
          <p:cNvGrpSpPr/>
          <p:nvPr/>
        </p:nvGrpSpPr>
        <p:grpSpPr>
          <a:xfrm>
            <a:off x="1793160" y="5198149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3F3F-51F8-4594-A340-C5A962F73B7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5BEC2C-9B1D-4521-89BC-9D48B4CBAEF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3D8FB7B-9159-454A-9417-3B55B7A92348}"/>
              </a:ext>
            </a:extLst>
          </p:cNvPr>
          <p:cNvSpPr/>
          <p:nvPr/>
        </p:nvSpPr>
        <p:spPr>
          <a:xfrm>
            <a:off x="1021372" y="184444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238622-2A06-4303-9348-74082ED04413}"/>
              </a:ext>
            </a:extLst>
          </p:cNvPr>
          <p:cNvSpPr/>
          <p:nvPr/>
        </p:nvSpPr>
        <p:spPr>
          <a:xfrm>
            <a:off x="1021372" y="299596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2F1AE4-0382-4132-99D8-3220AF90266F}"/>
              </a:ext>
            </a:extLst>
          </p:cNvPr>
          <p:cNvSpPr/>
          <p:nvPr/>
        </p:nvSpPr>
        <p:spPr>
          <a:xfrm>
            <a:off x="1021372" y="414749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E6915D-40DD-4936-8C59-9C85BEFE83BD}"/>
              </a:ext>
            </a:extLst>
          </p:cNvPr>
          <p:cNvSpPr/>
          <p:nvPr/>
        </p:nvSpPr>
        <p:spPr>
          <a:xfrm>
            <a:off x="1021372" y="529901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94362A76-DEC1-41EF-8F53-862B02A30B55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13BB27D7-6EC2-49BE-A485-1B3D8E2ECAA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734B2433-BA45-456B-A1EE-C4EE9F26AB6F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8EC04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F550D-5B90-4E01-84B8-C2CCD5AE1448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C53517-DD9E-4372-9D9A-FDDCDBC133EE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13A163-F930-4727-B536-151F4DCEF110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F991391-CFF3-42B6-A139-A23E2F99C5CE}"/>
              </a:ext>
            </a:extLst>
          </p:cNvPr>
          <p:cNvSpPr/>
          <p:nvPr/>
        </p:nvSpPr>
        <p:spPr>
          <a:xfrm rot="2700000">
            <a:off x="1245277" y="312103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E561B9E-1E2E-4597-BA3B-427161F5B364}"/>
              </a:ext>
            </a:extLst>
          </p:cNvPr>
          <p:cNvSpPr/>
          <p:nvPr/>
        </p:nvSpPr>
        <p:spPr>
          <a:xfrm>
            <a:off x="1213507" y="20281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8F3E14-0979-4210-AC35-8BC71637CE2E}"/>
              </a:ext>
            </a:extLst>
          </p:cNvPr>
          <p:cNvSpPr/>
          <p:nvPr/>
        </p:nvSpPr>
        <p:spPr>
          <a:xfrm flipH="1">
            <a:off x="1179258" y="43521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39692A08-F373-44DA-8FE2-F8613D04A4D0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47755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: 도형 48">
            <a:extLst>
              <a:ext uri="{FF2B5EF4-FFF2-40B4-BE49-F238E27FC236}">
                <a16:creationId xmlns:a16="http://schemas.microsoft.com/office/drawing/2014/main" id="{43DD4483-CF64-465D-9230-487E90203DCB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C2BA50-BB9C-411E-B519-A5537FF9D52E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Hexagon 1">
            <a:extLst>
              <a:ext uri="{FF2B5EF4-FFF2-40B4-BE49-F238E27FC236}">
                <a16:creationId xmlns:a16="http://schemas.microsoft.com/office/drawing/2014/main" id="{4DB916CD-BBB6-471E-9DA4-F4D9F787C3FE}"/>
              </a:ext>
            </a:extLst>
          </p:cNvPr>
          <p:cNvSpPr/>
          <p:nvPr/>
        </p:nvSpPr>
        <p:spPr>
          <a:xfrm flipH="1" flipV="1">
            <a:off x="10088695" y="6515550"/>
            <a:ext cx="815480" cy="318294"/>
          </a:xfrm>
          <a:custGeom>
            <a:avLst/>
            <a:gdLst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574178 w 713024"/>
              <a:gd name="connsiteY4" fmla="*/ 555383 h 555383"/>
              <a:gd name="connsiteX5" fmla="*/ 138846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574178 w 713024"/>
              <a:gd name="connsiteY4" fmla="*/ 555383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478928 w 713024"/>
              <a:gd name="connsiteY2" fmla="*/ 7144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486072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024" h="555383">
                <a:moveTo>
                  <a:pt x="0" y="277692"/>
                </a:moveTo>
                <a:lnTo>
                  <a:pt x="217427" y="0"/>
                </a:lnTo>
                <a:lnTo>
                  <a:pt x="486072" y="0"/>
                </a:lnTo>
                <a:lnTo>
                  <a:pt x="713024" y="277692"/>
                </a:lnTo>
                <a:lnTo>
                  <a:pt x="490834" y="553001"/>
                </a:lnTo>
                <a:lnTo>
                  <a:pt x="231715" y="555383"/>
                </a:lnTo>
                <a:lnTo>
                  <a:pt x="0" y="2776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" sy="9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22D78A-F3EF-4778-80D3-77AA528429EC}"/>
              </a:ext>
            </a:extLst>
          </p:cNvPr>
          <p:cNvSpPr/>
          <p:nvPr/>
        </p:nvSpPr>
        <p:spPr>
          <a:xfrm rot="10800000">
            <a:off x="10383550" y="6612937"/>
            <a:ext cx="225768" cy="123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831749-47ED-4B1D-822C-821C2833F86A}"/>
              </a:ext>
            </a:extLst>
          </p:cNvPr>
          <p:cNvSpPr/>
          <p:nvPr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D7D3E9-194D-4A3D-9826-F2458533B950}"/>
              </a:ext>
            </a:extLst>
          </p:cNvPr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42BF0-0B17-4E57-940A-6CE81C90668D}"/>
              </a:ext>
            </a:extLst>
          </p:cNvPr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8363AD-7397-4A4B-A163-FE5A5DBD7EC5}"/>
              </a:ext>
            </a:extLst>
          </p:cNvPr>
          <p:cNvSpPr/>
          <p:nvPr/>
        </p:nvSpPr>
        <p:spPr>
          <a:xfrm>
            <a:off x="5688290" y="2815816"/>
            <a:ext cx="815419" cy="1226367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bg1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B907C-41DB-43A9-B7BF-5A7090DC575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ACCF14-898B-4384-9977-8B603AE4F2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52C732-AE21-48AB-B323-9CAF029E1455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1D023E79-B96C-4428-86FE-C516A7D56F6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E27E5-820C-4ADB-AB21-147DA85CD83F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D73076-E5E3-467A-AB34-1F6AF6AE9854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55A340-BD75-4994-945D-931CAA5FCFF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DF7A73-6B08-4CBC-B989-80002628EF16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5AB3EB-5D04-4EB8-8D7D-D60BC75E870C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F14F28-307C-4E73-B0CD-B7DC3E25CDBE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B7633C-36FC-41A1-B4FB-9F3BFA42582B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9EC6C2-C91D-4E27-A1D9-98299FA7878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694EA01-1969-4479-A0DF-C85E6E6C76C0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56F153D7-B64E-4B23-85DF-BF50BE88EA57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2CD8A0B8-7167-4926-980F-890DCAFC4E3B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1261D0-49A3-4283-A515-ABCB04AA4F05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B1A700-9718-4922-9D48-757BFE050666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A32F03F3-C78A-4AC1-8F31-AF80BB77DC0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7FFDD6D9-B3D7-419C-A7BA-1BF390C5FEB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968CC3-B0F4-4FCC-9814-99C41EE42213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7E6CDDC2-AD7C-44B0-AF6B-2DDC182D6E6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4F4E4007-7FBE-4804-848B-C995E635A4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0B1EF6-F0C4-4540-8FDC-FD7569F487F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0624BE7F-B0CE-4FCC-AD3A-1A1E33DEDB95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BE3B4F16-43A4-4DB6-B58F-3AB723658B8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FD73CE-4098-45EF-9477-EC21987269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A40E29A-CC4C-4F2C-B9D6-E3E26ED033A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DD70DC6C-6C62-4E07-AD06-786975A72F5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368E8B-4A3A-4DE1-8E9F-7150562AE5A7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997CFB6E-9F79-49E6-A553-353307B96A81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1AEBC285-30F9-4AE2-AE83-88C8D006A8E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37216E-8D76-4BB0-95E8-4AF0899F57BD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6A8A46-3D62-48F4-9DB7-74AD1D19D37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D49A08-E328-42D1-A062-AB6BFDB65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1949DE-B51E-4305-9EBC-4BB4A6F4637B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F2A942-9740-408A-8775-63E725B983F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13E378-BD7F-47E6-A33D-BC3E316FCB5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A8B5DF-8B21-4711-914B-CC2C5A8A2D68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96563B-1D3F-46E0-9A1C-5AAB06EC7D28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4D8B44-A562-4B5B-BFF4-BAFA4A663FC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688AC5-6247-4431-809B-99B1BC26D68F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7DA9FF-38A2-455A-ADA0-2E879212671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92BE2F-ED0A-49D6-9F34-79EAB0E25989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4B3498C-F4AE-4565-BE93-4D0C7F8ADB5C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E0A9A3-F09C-4E35-96C1-F2833388F1A2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9A365E-01DD-4B56-A882-32950D7C44BA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521C55-89DB-4A77-B2AA-F3E8CD1613FE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BBFEF9F3-D7F7-44A3-B7F3-ED191AE52D62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3C3386F9-3CED-4742-A8FE-7442B0DF8EF4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20E82CA4-FFFB-4CED-A9AA-7270F6F69FC6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ound Same Side Corner Rectangle 12">
            <a:extLst>
              <a:ext uri="{FF2B5EF4-FFF2-40B4-BE49-F238E27FC236}">
                <a16:creationId xmlns:a16="http://schemas.microsoft.com/office/drawing/2014/main" id="{2D19E0C5-F2BC-432A-A6B6-D7F6D6A08B0F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959EA-A450-4F34-B5A5-DDDE60E63EB7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D529821D-A296-4AAB-9557-A7E6BFC8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021DAB-8C67-4A52-851F-FAD0C681A067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9788370-318A-48CE-AC46-9D12308F7092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6D0C631F-E383-4610-928B-18AD17874FC6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CA869CF-1116-4AA7-AFA8-5AE3CF71E65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76F21DF1-89EE-448C-A871-3F00F77B2C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A4D69B-1D3C-441D-92D9-8CBEA7B2736F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C7B75-4288-4132-A02C-E4D5CA6F894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63A4DE-2793-48C3-9C7A-3F9B71198D5B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2A672DA-FA0F-4FC2-A83A-0EC36BDCE032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36F7B8D3-3D57-4B18-B563-27184AA8E3CC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131F49-AE51-42D9-A98F-E662F1CA711B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042E02-F730-4C74-8879-5E560CAF0D9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D9D68-145D-4141-948D-C3197E95983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2892D19-CDEF-4EDA-B02E-D434CFE8935C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F7063-C4EC-4B6E-8A7F-5571F4C32B03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CF4F4-3F29-4561-888E-57ADD8606A8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CB047F-AEDD-4B52-BAB3-EB480A92BEBD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14D195A3-D652-4EA6-927C-72E6254F2A6E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85A07C-300B-4A93-A214-FC78A1815ED3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AD20A-F6C9-41A1-9948-0DEC91BAA18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8BFF00-78BD-4681-B3F3-68D5E897E27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786ABD25-338A-423F-95CD-9ECD3BF510F3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E3BF9007-ACF6-46BC-AC2D-68471FA33241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641A9432-94A1-4F39-B079-271E025F6D76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BD5E77FA-702F-498B-9DD8-C09156A21A31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8CF4FFF2-13FF-42AA-8043-4D142EF034AA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B5D356-D85F-4188-8B9A-D7ED6F095902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C89710-CE4D-43D4-90E0-404FB55A5416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D965EB-0392-42A4-8EBC-15AB154596A7}"/>
              </a:ext>
            </a:extLst>
          </p:cNvPr>
          <p:cNvSpPr/>
          <p:nvPr/>
        </p:nvSpPr>
        <p:spPr>
          <a:xfrm>
            <a:off x="0" y="1"/>
            <a:ext cx="12192000" cy="6857330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464A6-2A0D-4E6C-945D-499D2CC7D166}"/>
              </a:ext>
            </a:extLst>
          </p:cNvPr>
          <p:cNvSpPr txBox="1"/>
          <p:nvPr/>
        </p:nvSpPr>
        <p:spPr>
          <a:xfrm>
            <a:off x="8889877" y="3717118"/>
            <a:ext cx="2761487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Professional PPT Designed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2178E-FA3F-4516-81B0-62529BBF0E58}"/>
              </a:ext>
            </a:extLst>
          </p:cNvPr>
          <p:cNvSpPr txBox="1"/>
          <p:nvPr/>
        </p:nvSpPr>
        <p:spPr>
          <a:xfrm>
            <a:off x="668139" y="207701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5A0B6-C290-4199-B709-2970166D0B1A}"/>
              </a:ext>
            </a:extLst>
          </p:cNvPr>
          <p:cNvSpPr txBox="1"/>
          <p:nvPr/>
        </p:nvSpPr>
        <p:spPr>
          <a:xfrm>
            <a:off x="668139" y="242494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CEB11-D41C-4BE5-B9C2-81A67E63F524}"/>
              </a:ext>
            </a:extLst>
          </p:cNvPr>
          <p:cNvSpPr txBox="1"/>
          <p:nvPr/>
        </p:nvSpPr>
        <p:spPr>
          <a:xfrm>
            <a:off x="668139" y="2772880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EAB00-FE1B-49EE-A813-CAD6F012BA0E}"/>
              </a:ext>
            </a:extLst>
          </p:cNvPr>
          <p:cNvGrpSpPr/>
          <p:nvPr/>
        </p:nvGrpSpPr>
        <p:grpSpPr>
          <a:xfrm>
            <a:off x="668139" y="654255"/>
            <a:ext cx="4035685" cy="1286652"/>
            <a:chOff x="596176" y="4031204"/>
            <a:chExt cx="2967129" cy="12866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59A992-52AE-46FE-A076-C0FD29358956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EB1AC3-A560-4172-AF4F-A2AFBF6AC419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94CB6A-8D09-480C-9018-BF5FBF8BA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63005"/>
              </p:ext>
            </p:extLst>
          </p:nvPr>
        </p:nvGraphicFramePr>
        <p:xfrm>
          <a:off x="239944" y="1827710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32F33EA-D55F-47F1-9209-D776D0AE4D7D}"/>
              </a:ext>
            </a:extLst>
          </p:cNvPr>
          <p:cNvGrpSpPr/>
          <p:nvPr/>
        </p:nvGrpSpPr>
        <p:grpSpPr>
          <a:xfrm>
            <a:off x="890993" y="2781455"/>
            <a:ext cx="5457026" cy="2133602"/>
            <a:chOff x="861724" y="2301847"/>
            <a:chExt cx="6786851" cy="21336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57DA52E-145A-46E7-9B3A-7222496F9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4B4166-DD84-4C4A-84A3-58F258FD3232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8C378CE-D138-41EF-BEE8-9108CC93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3B6083-F287-4A77-8801-16278791035D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B9D0ABB-277C-4B5D-BB4A-918B6EF99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FAF9547A-7D6B-499D-8981-0671E456F835}"/>
              </a:ext>
            </a:extLst>
          </p:cNvPr>
          <p:cNvSpPr/>
          <p:nvPr/>
        </p:nvSpPr>
        <p:spPr>
          <a:xfrm>
            <a:off x="5573145" y="16382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EEDFFF32-DE75-4BF1-A44A-F25337173E0A}"/>
              </a:ext>
            </a:extLst>
          </p:cNvPr>
          <p:cNvSpPr/>
          <p:nvPr/>
        </p:nvSpPr>
        <p:spPr>
          <a:xfrm>
            <a:off x="4590963" y="27079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36836D2C-76F4-4638-88F4-53321A4152FF}"/>
              </a:ext>
            </a:extLst>
          </p:cNvPr>
          <p:cNvSpPr/>
          <p:nvPr/>
        </p:nvSpPr>
        <p:spPr>
          <a:xfrm>
            <a:off x="2370442" y="3314129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4C1CDE3B-9545-4CF6-8DD6-616E502A71E7}"/>
              </a:ext>
            </a:extLst>
          </p:cNvPr>
          <p:cNvSpPr/>
          <p:nvPr/>
        </p:nvSpPr>
        <p:spPr>
          <a:xfrm>
            <a:off x="3314517" y="220902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D92FAAF6-0F81-4485-8212-3A6994209B04}"/>
              </a:ext>
            </a:extLst>
          </p:cNvPr>
          <p:cNvSpPr/>
          <p:nvPr/>
        </p:nvSpPr>
        <p:spPr>
          <a:xfrm>
            <a:off x="1055889" y="283777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CE6C93-3AEC-45BF-A283-3DC9754494D8}"/>
              </a:ext>
            </a:extLst>
          </p:cNvPr>
          <p:cNvSpPr/>
          <p:nvPr/>
        </p:nvSpPr>
        <p:spPr>
          <a:xfrm>
            <a:off x="7316420" y="1825606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F5195051-02E6-4DFF-A70F-99A656875540}"/>
              </a:ext>
            </a:extLst>
          </p:cNvPr>
          <p:cNvGrpSpPr/>
          <p:nvPr/>
        </p:nvGrpSpPr>
        <p:grpSpPr>
          <a:xfrm>
            <a:off x="8108506" y="1799499"/>
            <a:ext cx="3433541" cy="724978"/>
            <a:chOff x="7186639" y="1798001"/>
            <a:chExt cx="3240000" cy="724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FA91EB-8194-4D24-BAA5-B7EB6D098283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845691-CC5D-4544-B841-809273A45028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859C301-6621-439F-B05B-D08F8BBAE847}"/>
              </a:ext>
            </a:extLst>
          </p:cNvPr>
          <p:cNvSpPr/>
          <p:nvPr/>
        </p:nvSpPr>
        <p:spPr>
          <a:xfrm>
            <a:off x="7316420" y="2708325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6">
            <a:extLst>
              <a:ext uri="{FF2B5EF4-FFF2-40B4-BE49-F238E27FC236}">
                <a16:creationId xmlns:a16="http://schemas.microsoft.com/office/drawing/2014/main" id="{72B77AD1-8293-4929-AA3F-076A5FACC80D}"/>
              </a:ext>
            </a:extLst>
          </p:cNvPr>
          <p:cNvGrpSpPr/>
          <p:nvPr/>
        </p:nvGrpSpPr>
        <p:grpSpPr>
          <a:xfrm>
            <a:off x="8108506" y="2682219"/>
            <a:ext cx="3433541" cy="724978"/>
            <a:chOff x="7186639" y="2680720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E884A6-CEA8-4406-8D81-0DD8F06CE946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B0A8C4-ED6C-4028-8952-E0ED27F1A2D0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DCB0732-3DDD-4482-86E1-A2CD649BAD01}"/>
              </a:ext>
            </a:extLst>
          </p:cNvPr>
          <p:cNvSpPr/>
          <p:nvPr/>
        </p:nvSpPr>
        <p:spPr>
          <a:xfrm>
            <a:off x="7316420" y="3591044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8A744770-EF36-493A-9080-FA76087485B2}"/>
              </a:ext>
            </a:extLst>
          </p:cNvPr>
          <p:cNvGrpSpPr/>
          <p:nvPr/>
        </p:nvGrpSpPr>
        <p:grpSpPr>
          <a:xfrm>
            <a:off x="8108506" y="3564937"/>
            <a:ext cx="3433541" cy="724978"/>
            <a:chOff x="7186639" y="3563439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EA32C8-C4D0-4B6F-B545-8A31F45ED8B9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29B155-585B-46F1-ABF0-FB425A6502CF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4CDF4AD-82DD-4349-93F5-EC5FF289D36E}"/>
              </a:ext>
            </a:extLst>
          </p:cNvPr>
          <p:cNvSpPr/>
          <p:nvPr/>
        </p:nvSpPr>
        <p:spPr>
          <a:xfrm>
            <a:off x="7316420" y="4473763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D36D43FB-3AB1-47B1-B427-0DA0F52F382D}"/>
              </a:ext>
            </a:extLst>
          </p:cNvPr>
          <p:cNvGrpSpPr/>
          <p:nvPr/>
        </p:nvGrpSpPr>
        <p:grpSpPr>
          <a:xfrm>
            <a:off x="8108506" y="4447657"/>
            <a:ext cx="3433541" cy="724978"/>
            <a:chOff x="7186639" y="4446158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4DA4C8-0994-402F-88D5-358D420DCB0C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771440-0347-4E73-A578-BB4F3E78A8B3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D1E1FAA-50E4-4E17-A04C-5185DCF0B19A}"/>
              </a:ext>
            </a:extLst>
          </p:cNvPr>
          <p:cNvSpPr/>
          <p:nvPr/>
        </p:nvSpPr>
        <p:spPr>
          <a:xfrm>
            <a:off x="7316420" y="5356482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34F544B6-488B-4BA6-A87F-526D45386DA4}"/>
              </a:ext>
            </a:extLst>
          </p:cNvPr>
          <p:cNvGrpSpPr/>
          <p:nvPr/>
        </p:nvGrpSpPr>
        <p:grpSpPr>
          <a:xfrm>
            <a:off x="8108506" y="5330377"/>
            <a:ext cx="3433541" cy="724978"/>
            <a:chOff x="7186639" y="5328877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A55974-3326-4E78-BBD0-D97EE0A66ECD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699BB-C940-490E-9F28-79FD53D93C18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34D01EB3-5A7B-4069-9FA6-C01F3B0498CD}"/>
              </a:ext>
            </a:extLst>
          </p:cNvPr>
          <p:cNvSpPr/>
          <p:nvPr/>
        </p:nvSpPr>
        <p:spPr>
          <a:xfrm flipH="1">
            <a:off x="7490470" y="376654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068CF1D6-FC9D-4932-B6B3-B45AD2CEA14D}"/>
              </a:ext>
            </a:extLst>
          </p:cNvPr>
          <p:cNvSpPr/>
          <p:nvPr/>
        </p:nvSpPr>
        <p:spPr>
          <a:xfrm>
            <a:off x="7510702" y="46792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32CA1B2F-7192-4858-8611-B35DA4EF0A7D}"/>
              </a:ext>
            </a:extLst>
          </p:cNvPr>
          <p:cNvSpPr/>
          <p:nvPr/>
        </p:nvSpPr>
        <p:spPr>
          <a:xfrm>
            <a:off x="7534267" y="28757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7DFF4EC8-DFCD-4414-968B-10140683753F}"/>
              </a:ext>
            </a:extLst>
          </p:cNvPr>
          <p:cNvSpPr/>
          <p:nvPr/>
        </p:nvSpPr>
        <p:spPr>
          <a:xfrm>
            <a:off x="7490471" y="201961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8C049E6-C3CC-40FC-942C-3619EE821A52}"/>
              </a:ext>
            </a:extLst>
          </p:cNvPr>
          <p:cNvSpPr/>
          <p:nvPr/>
        </p:nvSpPr>
        <p:spPr>
          <a:xfrm rot="2700000">
            <a:off x="7528387" y="5463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3375E8-063D-41B8-A1B8-1B143D7937BB}"/>
              </a:ext>
            </a:extLst>
          </p:cNvPr>
          <p:cNvSpPr/>
          <p:nvPr/>
        </p:nvSpPr>
        <p:spPr>
          <a:xfrm>
            <a:off x="5022868" y="278588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442B7998-836D-4C8E-AAA2-47ADA4BFA5A5}"/>
              </a:ext>
            </a:extLst>
          </p:cNvPr>
          <p:cNvSpPr/>
          <p:nvPr/>
        </p:nvSpPr>
        <p:spPr>
          <a:xfrm flipH="1">
            <a:off x="4650340" y="3981649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BA1A4-80B5-4483-9A5E-EA91FE35579B}"/>
              </a:ext>
            </a:extLst>
          </p:cNvPr>
          <p:cNvGrpSpPr/>
          <p:nvPr/>
        </p:nvGrpSpPr>
        <p:grpSpPr>
          <a:xfrm>
            <a:off x="7482145" y="1836635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B4B114-FE03-4686-A904-F2D4E4C44AE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D5CA49-767D-4B6D-9901-92850C3E34ED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F6C9AD-AB6F-4755-8622-A18B73853A95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AC627-B605-437A-B501-75DAF7F16FC2}"/>
              </a:ext>
            </a:extLst>
          </p:cNvPr>
          <p:cNvGrpSpPr/>
          <p:nvPr/>
        </p:nvGrpSpPr>
        <p:grpSpPr>
          <a:xfrm flipH="1">
            <a:off x="3500636" y="3056427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853F9D-5987-4B62-A098-2E6A9AAB9031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AF0422-8156-4548-BE67-A175B8A6ECA8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44967-CA37-4063-80EE-674DE6643BE7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4CFD6D-99DD-4DA6-8D46-0A841C195788}"/>
              </a:ext>
            </a:extLst>
          </p:cNvPr>
          <p:cNvGrpSpPr/>
          <p:nvPr/>
        </p:nvGrpSpPr>
        <p:grpSpPr>
          <a:xfrm>
            <a:off x="1355170" y="3025784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D1279A-C53E-45F8-BA82-96B0822A8A3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B4DE2C-BA4C-4538-93C6-97B471BF1462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676EE3-0983-4138-A596-551770A281EF}"/>
              </a:ext>
            </a:extLst>
          </p:cNvPr>
          <p:cNvGrpSpPr/>
          <p:nvPr/>
        </p:nvGrpSpPr>
        <p:grpSpPr>
          <a:xfrm>
            <a:off x="872854" y="4082106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FE0087-354B-430A-93FF-79BD7DA16AA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7BAEF6-0D4C-44EE-874A-3C755C9DE3B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86757C-0501-410B-855A-5CA0688C6C07}"/>
              </a:ext>
            </a:extLst>
          </p:cNvPr>
          <p:cNvGrpSpPr/>
          <p:nvPr/>
        </p:nvGrpSpPr>
        <p:grpSpPr>
          <a:xfrm>
            <a:off x="1338063" y="5138426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EEE05-5FA0-4816-BF1D-359E431D166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392E-95CF-49FD-AB01-1767C9CBBD8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8CBA4E-D644-46EC-B50D-ECA40963DB59}"/>
              </a:ext>
            </a:extLst>
          </p:cNvPr>
          <p:cNvGrpSpPr/>
          <p:nvPr/>
        </p:nvGrpSpPr>
        <p:grpSpPr>
          <a:xfrm>
            <a:off x="8515593" y="1845530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669698-96B3-4C56-AEBB-B27AF1A58598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2DE70-E8F6-41E7-A2D9-0E720DF9E7B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9DB2D0-DFAD-4247-82A2-935EC257BD7C}"/>
              </a:ext>
            </a:extLst>
          </p:cNvPr>
          <p:cNvGrpSpPr/>
          <p:nvPr/>
        </p:nvGrpSpPr>
        <p:grpSpPr>
          <a:xfrm>
            <a:off x="8934120" y="2927424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2D96E4-361B-4D2C-8BE1-9FEE0AB0C01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82E481-1377-4910-A3F7-872FCF5DF136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EFAB11-D8C9-489D-BED6-FED2768DF78D}"/>
              </a:ext>
            </a:extLst>
          </p:cNvPr>
          <p:cNvGrpSpPr/>
          <p:nvPr/>
        </p:nvGrpSpPr>
        <p:grpSpPr>
          <a:xfrm>
            <a:off x="8515593" y="4009320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323E80-7DC1-4A78-9267-DA802D2AA72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540C7A-57D4-4E02-B4B0-576E27ED487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87A4D5-5478-4B6E-A17F-188268B3A0C0}"/>
              </a:ext>
            </a:extLst>
          </p:cNvPr>
          <p:cNvSpPr txBox="1"/>
          <p:nvPr/>
        </p:nvSpPr>
        <p:spPr>
          <a:xfrm>
            <a:off x="4812836" y="2404825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96A777-91F4-4DD8-A653-48DB1BA987AC}"/>
              </a:ext>
            </a:extLst>
          </p:cNvPr>
          <p:cNvSpPr txBox="1"/>
          <p:nvPr/>
        </p:nvSpPr>
        <p:spPr>
          <a:xfrm>
            <a:off x="5711220" y="521980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BB1B9B5D-20A2-4AD7-9985-C1406B6ED3FC}"/>
              </a:ext>
            </a:extLst>
          </p:cNvPr>
          <p:cNvSpPr/>
          <p:nvPr/>
        </p:nvSpPr>
        <p:spPr>
          <a:xfrm flipH="1">
            <a:off x="3736164" y="437039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3F65BDD2-5CF2-4EEC-AF95-98C33A55BE52}"/>
              </a:ext>
            </a:extLst>
          </p:cNvPr>
          <p:cNvSpPr/>
          <p:nvPr/>
        </p:nvSpPr>
        <p:spPr>
          <a:xfrm>
            <a:off x="4177068" y="54280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3A593511-374A-4C9C-B900-103381532FE1}"/>
              </a:ext>
            </a:extLst>
          </p:cNvPr>
          <p:cNvSpPr/>
          <p:nvPr/>
        </p:nvSpPr>
        <p:spPr>
          <a:xfrm>
            <a:off x="7719152" y="426929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CBC63D00-695A-4B0C-8F21-1D7F07410E90}"/>
              </a:ext>
            </a:extLst>
          </p:cNvPr>
          <p:cNvSpPr/>
          <p:nvPr/>
        </p:nvSpPr>
        <p:spPr>
          <a:xfrm>
            <a:off x="8143810" y="3109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91FB1105-31D4-4BF8-8830-EBDCE6AE118D}"/>
              </a:ext>
            </a:extLst>
          </p:cNvPr>
          <p:cNvSpPr/>
          <p:nvPr/>
        </p:nvSpPr>
        <p:spPr>
          <a:xfrm>
            <a:off x="4111448" y="32780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A75754C9-81D9-4C85-A1BE-2D223B7E5DAF}"/>
              </a:ext>
            </a:extLst>
          </p:cNvPr>
          <p:cNvSpPr/>
          <p:nvPr/>
        </p:nvSpPr>
        <p:spPr>
          <a:xfrm>
            <a:off x="6350405" y="4359531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271123B-4448-4B67-B76C-15BFDCDCC048}"/>
              </a:ext>
            </a:extLst>
          </p:cNvPr>
          <p:cNvSpPr>
            <a:spLocks noChangeAspect="1"/>
          </p:cNvSpPr>
          <p:nvPr/>
        </p:nvSpPr>
        <p:spPr>
          <a:xfrm>
            <a:off x="7719151" y="209174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D8A5CD1D-32F8-4896-91FD-5DA4688D139E}"/>
              </a:ext>
            </a:extLst>
          </p:cNvPr>
          <p:cNvSpPr/>
          <p:nvPr/>
        </p:nvSpPr>
        <p:spPr>
          <a:xfrm>
            <a:off x="5337068" y="3115362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24500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69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BB3A-C737-43B0-94D9-27B22A1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5ECA1-B96D-4F37-9431-95F663A4C7E4}"/>
              </a:ext>
            </a:extLst>
          </p:cNvPr>
          <p:cNvSpPr txBox="1"/>
          <p:nvPr/>
        </p:nvSpPr>
        <p:spPr>
          <a:xfrm>
            <a:off x="734769" y="4968750"/>
            <a:ext cx="4612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443A6-0BC9-4779-998E-EFDE95515EE9}"/>
              </a:ext>
            </a:extLst>
          </p:cNvPr>
          <p:cNvSpPr txBox="1"/>
          <p:nvPr/>
        </p:nvSpPr>
        <p:spPr>
          <a:xfrm>
            <a:off x="7120186" y="4779995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0CD80-C509-48EC-A181-100C055F4240}"/>
              </a:ext>
            </a:extLst>
          </p:cNvPr>
          <p:cNvSpPr txBox="1"/>
          <p:nvPr/>
        </p:nvSpPr>
        <p:spPr>
          <a:xfrm>
            <a:off x="7506272" y="5965558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03DA24-E266-4533-BBB2-F592E55C52A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49C1A329-9417-41AA-B175-B69A246CF3D8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208ED6-BD54-474B-8509-E26B1317AC28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5940D118-5412-4573-B712-72C7FB29E706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6FFCB3-948C-4DE5-BD90-33BB754DEB7E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B52848-0A4C-48CA-BC3A-C61180040431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4BBE4257-70DA-4FF9-9D46-7495591A468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3383B0F9-4324-40DF-BFB6-11134BF38AF3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A19D83D1-A506-4B6F-9D3E-1180720620B9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AA529490-B512-4D08-A516-1460A1E08116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3664B63-1AFC-4A03-B0C1-7E3FE492B68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36926-9BA8-4392-9D8B-986026B028DA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BAD30E-76F6-484F-962D-0C4680DEE00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F1C6C1D-5150-4612-BE94-0052107B6CD8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257E938-ACDE-4646-9B01-B36FC2D122D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3641D504-D686-4FE9-9D45-45B4E828C6D2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4FFE9204-F304-4F7E-A907-5D9288CFF64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F78167AE-4853-4D39-97D0-CA73913CE5D8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9DFE97-123E-4756-8756-D3959E339341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A3E1AF-3D6E-4A50-BAE9-DA3CC069B83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E40E28A4-9ABF-4666-9B3C-36C0D0329E2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6A2C03-2784-4706-ABD5-B0090BC9D24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B8D9CEFE-C70F-4B20-8512-7249C162201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FDFC662C-C5D2-4ED6-9B2B-3B015A82295E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D6F3A002-F0AF-48EE-954E-492B3C6144D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E77528-1F54-41C0-A6DE-AFA47A2E3034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D8392A-E25E-4DE1-B33D-2A7D89FBCFD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5B7F5FBC-0B4D-457D-9ECF-0D7AC600EB12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1111447B-A392-4C10-B5DF-9798843B7CE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591FC8A6-2022-4BA2-96D6-61BB97D39406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AFEFC888-30F1-46D6-B619-60695EC8E36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097088C-75A2-4038-BE30-7F3BBB0AED7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106B283-B93F-4001-A226-D326BC334739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AEB49F-8CBE-41F5-8520-68D5F0D2C9D3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F41085-E576-43B1-9111-3689BA39A3F7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E60631C-BA63-4A59-8625-5C298FE7DBBD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551F54-6715-4331-9D99-6EBD73BFC38F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CE97392-0148-4F11-A696-0ED5AECE977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A9BAA6-313D-41FF-8A65-EFBCDA56E265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1F8CE0-C725-4B4E-8FBE-581DAD6E39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2049C1-355C-4481-9CFB-5471F04880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B2BCC4-86DC-49E6-9767-875E46839D0C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1B50E4-FCE1-4C08-BB67-E0C5CA46FF3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AFC4D9-B772-4131-A91F-A0F73A6752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767BA8-41AD-4C87-94C1-239ED0C68C3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B27E67-B8E7-4344-ADD0-23FDDE22C36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0317C5-A8B1-450B-AFE5-1FC59170F37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8A7A31-E8D5-4388-BE07-2DDC6123978A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DF07F-D278-4D0F-9F60-77BC87898A6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713499-3C7C-4283-8B31-D533336BC03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DEFE9D-BF48-4E5B-944D-266F295141D4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C33C1D-98D4-40DC-98D0-FE84A347D0D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C4BB56-A3ED-4F17-8AC0-379EAD84114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919F74-7D68-42AA-8902-E34CF53A3D99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F3136A-A2E5-4A5B-B608-3EAD6944756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5938F2-8519-4A5A-AF60-C1DC8BAE47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1CF96E36-8FCA-42DB-A17D-DFDD7D3F446B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5754D066-82B2-4380-B935-65A8F0A5BAD6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Rectangle 130">
            <a:extLst>
              <a:ext uri="{FF2B5EF4-FFF2-40B4-BE49-F238E27FC236}">
                <a16:creationId xmlns:a16="http://schemas.microsoft.com/office/drawing/2014/main" id="{08F235F1-67BF-4C1F-9D83-BE128297D541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A3124CFB-BE46-4134-8D0B-C1942857F162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Block Arc 25">
            <a:extLst>
              <a:ext uri="{FF2B5EF4-FFF2-40B4-BE49-F238E27FC236}">
                <a16:creationId xmlns:a16="http://schemas.microsoft.com/office/drawing/2014/main" id="{61D96705-E064-476F-BEB3-1895A5CE66A7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36">
            <a:extLst>
              <a:ext uri="{FF2B5EF4-FFF2-40B4-BE49-F238E27FC236}">
                <a16:creationId xmlns:a16="http://schemas.microsoft.com/office/drawing/2014/main" id="{B789982C-33DB-4939-9AF7-DC35F777F99A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4" name="Group 110">
            <a:extLst>
              <a:ext uri="{FF2B5EF4-FFF2-40B4-BE49-F238E27FC236}">
                <a16:creationId xmlns:a16="http://schemas.microsoft.com/office/drawing/2014/main" id="{32B5F265-F4A4-4D2F-A30A-700E793D30F2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362AAF7E-559B-43E0-861A-843B4CDA193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Oval 37">
              <a:extLst>
                <a:ext uri="{FF2B5EF4-FFF2-40B4-BE49-F238E27FC236}">
                  <a16:creationId xmlns:a16="http://schemas.microsoft.com/office/drawing/2014/main" id="{E829E880-0DD4-4591-A0A5-5B9E059495EE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1E3AB3C-4635-40EA-90A2-67079436E780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DB641D6-5C71-4E4B-BFBC-1ECEA3937F9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F5FCBF67-CB4E-44FB-B9C7-7059E5CB29C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6F764E2-4598-401A-B4BD-7E480FEFAB9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34FC511D-732C-4F09-AE0F-C98B45861E8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7D9B9CD5-2C89-49E9-8720-062D91BCF9B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A63D65CB-2973-4B48-AF0F-FDF27162C172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0CA0D1-044A-4BCE-9A39-08B7CCED2FB0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55D543D-7266-46CD-B543-5E8CF912581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id="{1FFDD9D4-A523-4BF4-BD9F-00335D556A94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F3CE3892-F123-4E35-81A4-B7F1E51A0C37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8AF62941-D80D-4A5A-B71E-A6FAD25C947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A8A7FF8D-2420-471F-9B05-CF001A89BB0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6" name="Block Arc 75">
              <a:extLst>
                <a:ext uri="{FF2B5EF4-FFF2-40B4-BE49-F238E27FC236}">
                  <a16:creationId xmlns:a16="http://schemas.microsoft.com/office/drawing/2014/main" id="{5E95ABC3-10D1-4B51-9FF6-05D34291DE96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A551CD-FC3C-450E-9073-FA9995E43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499"/>
              </p:ext>
            </p:extLst>
          </p:nvPr>
        </p:nvGraphicFramePr>
        <p:xfrm>
          <a:off x="870858" y="1393372"/>
          <a:ext cx="10450284" cy="501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82155277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9081673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9316276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12805162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682822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25555243"/>
                    </a:ext>
                  </a:extLst>
                </a:gridCol>
              </a:tblGrid>
              <a:tr h="5138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MAY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+mn-cs"/>
                        </a:rPr>
                        <a:t>JUN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4072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6851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27782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0234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9768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406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5508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38559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814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1650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305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6942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34304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435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2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A5D42-AD8A-424F-AF2E-36C7C425BE88}"/>
              </a:ext>
            </a:extLst>
          </p:cNvPr>
          <p:cNvSpPr txBox="1"/>
          <p:nvPr/>
        </p:nvSpPr>
        <p:spPr>
          <a:xfrm flipH="1">
            <a:off x="620982" y="769346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A4BD4-67EF-4BA3-95DF-7BF300132371}"/>
              </a:ext>
            </a:extLst>
          </p:cNvPr>
          <p:cNvSpPr txBox="1"/>
          <p:nvPr/>
        </p:nvSpPr>
        <p:spPr>
          <a:xfrm>
            <a:off x="620982" y="3810636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4C2BD-3DB7-4B27-A3B0-C52FFFBFD0ED}"/>
              </a:ext>
            </a:extLst>
          </p:cNvPr>
          <p:cNvSpPr txBox="1"/>
          <p:nvPr/>
        </p:nvSpPr>
        <p:spPr>
          <a:xfrm>
            <a:off x="620982" y="3102276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6E751-ED04-41A8-9A6A-CD2CDF8C821F}"/>
              </a:ext>
            </a:extLst>
          </p:cNvPr>
          <p:cNvSpPr txBox="1"/>
          <p:nvPr/>
        </p:nvSpPr>
        <p:spPr>
          <a:xfrm>
            <a:off x="620982" y="5811656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14F859-BDDE-4EE8-9232-1638144DC5E0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8B4C1-95C7-4A51-A37E-D40E513BC4EF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DB104E-AA97-4880-8CDE-6E29CB010C8E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88B0D-E553-486F-B105-C9DC358844C7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3C16FA-BDBE-459F-8BE3-B2F23DD14DEE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08D39-5699-4793-A0F1-48A7F4C669A7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73B5C5-98BD-47E7-A2F6-63099B3D033F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292C1-6CE1-435B-BE4F-1A477B27D991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07A413-F666-4D20-BCB8-EC9CA8A6F159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BD141D-E24C-4A03-92A9-931A1C706092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ECFD6-EDD3-44C3-B73A-7094EB4D18B4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F303D8-03A6-4359-B4E2-AE4CAAFA73C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907EA8-6E8A-498B-97C7-13B2EB5F534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A9F3AD-1733-4B3C-A7E3-8C3E0AE4095B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670D2F-6CB4-45F3-A410-F5043DD75C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DBB34F-A369-4197-AFA6-CEE9FADBD81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4C2A64-90CF-4D4A-B03D-8A375BEB74B4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BCF388-3870-4D97-9A8A-FDB6CF26BA1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57D5A9-3C60-474B-951C-BE5E1F1382B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A1BE51-7425-4D5A-BF02-E4D69EFA35E1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272D90-8CE6-46D0-8CB9-DA30408FD68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F1A60E-131D-4337-86CC-8271AF14B5A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F95A38-82E5-4927-A335-983B00855D77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72359A-9ECA-4D06-AE0A-2CBC012D7070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F82F6F-4C7B-42C4-B4CF-762359B307D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71C934-ED62-4A76-ABB2-0361356B9D72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985179-88D1-4672-89BF-5C524F3DF0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286D7D-6826-4CF8-91FD-91ED2135A08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7108DA-9C28-4D21-A453-8AA1FE3493D1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1CEBBB-49E7-42E9-AEAF-91622CE7A4C3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63752A-4868-432C-B125-FF4623C02C1D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A9FFD9-59B6-4C3D-895E-D3CED566A13E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06DAAD-1528-4983-832B-109F430FB4AD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6F3FF7-36E8-420B-9905-D2419741E816}"/>
              </a:ext>
            </a:extLst>
          </p:cNvPr>
          <p:cNvSpPr/>
          <p:nvPr/>
        </p:nvSpPr>
        <p:spPr>
          <a:xfrm>
            <a:off x="5303912" y="3107385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CC803CB7-39E1-4C0A-B11E-7E4BF7AEB36F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FABEA2-63AD-4652-9FA4-4A83E314C918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F1EEA2-12EB-479A-A9D3-080F3D1784D4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2F7F70-036C-4F50-AC0A-D2BC9693611A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B7F70-2741-4AF3-B32E-1DF9D7233BCF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E558C2-3966-483A-8612-AF5604C3C0AF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CD9C6E-4CF9-4535-94AD-4EC5B8BC4ED3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FFA54F-40D2-46F1-9064-3760CBE0FE17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B6073-B395-40BF-BE44-3C76B080F9C5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C67A57-AD79-4C56-BA97-44E879FCA18B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9387F1-ABB9-4756-99D4-170AD663C81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901DDD-93B2-4343-BD84-833480FADC11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A9D862-37D3-43D9-884D-AE87A0105EBD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9BF6E-9161-47EE-8376-095E1C53E554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F8A9D-1665-4AF3-848B-F25EC79E3927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218E3E-BCA0-4E79-A207-BB1011C82BF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DEC3F4-7E3A-4A9A-971D-53B2DD64B8A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5B9BB-E11F-4684-9D4C-7A8CD05F61AC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933B2-14E7-4D95-91A2-CC70D0641EEF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65D253-3EE4-4D7A-8C72-EED0FB91257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B2AC5D-CDA1-439F-9DB2-7A49086F75EB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4D17A1-C8C0-4D9C-A295-4B162421A6E8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201DD4-2F5C-4AE0-B942-3EF4A41B90B4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31834F-A379-4071-AA8C-49B75CB82892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E244EF-83B6-4C22-99DB-D1AED3E7166A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5707CB-6B8C-44FC-96D4-DBC1C3AF557D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7AA17922-59B7-4446-8BBB-8E6BD3756396}"/>
              </a:ext>
            </a:extLst>
          </p:cNvPr>
          <p:cNvSpPr>
            <a:spLocks noChangeAspect="1"/>
          </p:cNvSpPr>
          <p:nvPr/>
        </p:nvSpPr>
        <p:spPr>
          <a:xfrm>
            <a:off x="5738845" y="3466588"/>
            <a:ext cx="714313" cy="865773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F5407-E822-477F-8513-9FB41FE0B90E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20D7-77AB-4D31-8E2C-8B0FD0CEFB77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8A2C8-7D6B-48E0-B9DC-2B1E29161F18}"/>
              </a:ext>
            </a:extLst>
          </p:cNvPr>
          <p:cNvSpPr txBox="1"/>
          <p:nvPr/>
        </p:nvSpPr>
        <p:spPr>
          <a:xfrm>
            <a:off x="554362" y="1826692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20780-CFFA-4EA1-B287-93EF7D6B8DD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5BE62D-3004-47BE-9F1E-F9497C1C4A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04F84-8E66-498C-9BBB-5E33BCFEACB6}"/>
              </a:ext>
            </a:extLst>
          </p:cNvPr>
          <p:cNvGrpSpPr/>
          <p:nvPr/>
        </p:nvGrpSpPr>
        <p:grpSpPr>
          <a:xfrm>
            <a:off x="3918822" y="2198258"/>
            <a:ext cx="2387328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947ABC-26FA-448C-B29D-140F5118D4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0BB54F-16BD-4A3E-832A-C2A4A0DB06C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6FF07-79FF-4FB7-B704-51306328ED4C}"/>
              </a:ext>
            </a:extLst>
          </p:cNvPr>
          <p:cNvGrpSpPr/>
          <p:nvPr/>
        </p:nvGrpSpPr>
        <p:grpSpPr>
          <a:xfrm>
            <a:off x="868620" y="4371652"/>
            <a:ext cx="2387328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EDE970-E74D-4F9F-8285-CD91A354EA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91EAB-5676-430F-B89D-922B9B3C817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1D42D-F297-4B06-B5C7-AD050B276002}"/>
              </a:ext>
            </a:extLst>
          </p:cNvPr>
          <p:cNvGrpSpPr/>
          <p:nvPr/>
        </p:nvGrpSpPr>
        <p:grpSpPr>
          <a:xfrm>
            <a:off x="868620" y="2198258"/>
            <a:ext cx="2387328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5539F-FA9D-403E-A738-0D0479FFCC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E6B3D5-D04A-4362-B8A8-ACF6AF605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1EB74-FA28-48DC-AC28-70F241B686EE}"/>
              </a:ext>
            </a:extLst>
          </p:cNvPr>
          <p:cNvGrpSpPr/>
          <p:nvPr/>
        </p:nvGrpSpPr>
        <p:grpSpPr>
          <a:xfrm>
            <a:off x="3918822" y="4371652"/>
            <a:ext cx="2387328" cy="1292662"/>
            <a:chOff x="3017859" y="4283314"/>
            <a:chExt cx="1890849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F8494-DF50-4A82-BE56-90844D3675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34917-68E4-494B-97F8-6591C74A180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50744-1823-478F-B34B-1271B253FA3C}"/>
              </a:ext>
            </a:extLst>
          </p:cNvPr>
          <p:cNvGrpSpPr/>
          <p:nvPr/>
        </p:nvGrpSpPr>
        <p:grpSpPr>
          <a:xfrm>
            <a:off x="6859943" y="1727377"/>
            <a:ext cx="4374643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A450B536-A7BF-48A3-A512-084F3776853C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5B61C671-C3CC-4C33-9DE9-09B5C5772CD7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63BEB6C-F8B5-422C-9939-6AD42CBA1D62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74E8D72D-DB74-4D44-B906-3FF7A39E761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BBC37-FD3E-4AF7-A0CB-0A88F856E900}"/>
              </a:ext>
            </a:extLst>
          </p:cNvPr>
          <p:cNvSpPr txBox="1"/>
          <p:nvPr/>
        </p:nvSpPr>
        <p:spPr>
          <a:xfrm>
            <a:off x="7079680" y="2909921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576F1-72D1-44F3-A54D-0549E9EBA084}"/>
              </a:ext>
            </a:extLst>
          </p:cNvPr>
          <p:cNvSpPr txBox="1"/>
          <p:nvPr/>
        </p:nvSpPr>
        <p:spPr>
          <a:xfrm>
            <a:off x="9351646" y="201991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99582-EA73-4C80-9D32-507ACAD7D7CD}"/>
              </a:ext>
            </a:extLst>
          </p:cNvPr>
          <p:cNvSpPr txBox="1"/>
          <p:nvPr/>
        </p:nvSpPr>
        <p:spPr>
          <a:xfrm>
            <a:off x="7974320" y="5120451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C352C-9232-47FD-A976-2A0020046FD1}"/>
              </a:ext>
            </a:extLst>
          </p:cNvPr>
          <p:cNvSpPr txBox="1"/>
          <p:nvPr/>
        </p:nvSpPr>
        <p:spPr>
          <a:xfrm>
            <a:off x="10191359" y="421825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D72A7E1D-4FC0-4CCA-8AD8-A1D47FD7AD7D}"/>
              </a:ext>
            </a:extLst>
          </p:cNvPr>
          <p:cNvSpPr/>
          <p:nvPr/>
        </p:nvSpPr>
        <p:spPr>
          <a:xfrm>
            <a:off x="7635324" y="2241717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75E9C516-42CA-4DEE-8E3E-20CEF91135C1}"/>
              </a:ext>
            </a:extLst>
          </p:cNvPr>
          <p:cNvSpPr/>
          <p:nvPr/>
        </p:nvSpPr>
        <p:spPr>
          <a:xfrm>
            <a:off x="9213760" y="534225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DE0F1AC6-CAAE-48A3-95FD-8A95F0553B9A}"/>
              </a:ext>
            </a:extLst>
          </p:cNvPr>
          <p:cNvSpPr/>
          <p:nvPr/>
        </p:nvSpPr>
        <p:spPr>
          <a:xfrm rot="5400000">
            <a:off x="9911298" y="3163179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440B72BD-D00A-42EA-B70E-1F31E866E768}"/>
              </a:ext>
            </a:extLst>
          </p:cNvPr>
          <p:cNvSpPr/>
          <p:nvPr/>
        </p:nvSpPr>
        <p:spPr>
          <a:xfrm rot="5400000">
            <a:off x="6601066" y="4713979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7199E2-3623-47C6-8C48-5183B9096961}"/>
              </a:ext>
            </a:extLst>
          </p:cNvPr>
          <p:cNvGrpSpPr/>
          <p:nvPr/>
        </p:nvGrpSpPr>
        <p:grpSpPr>
          <a:xfrm>
            <a:off x="7985189" y="2836385"/>
            <a:ext cx="2177596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A08054-8974-4490-A1F3-FD6509241D74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5CBB0EF-F033-4150-82E6-DD78D6B8D97E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B2820546-D1C7-44C9-A490-DD63B9719864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E445539-80D5-4DA7-9744-F7EAB2BB905F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4FD4728C-5B0F-4969-B7CF-4448AF6F735D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467687CD-B34A-4D2A-BF24-16C99133A7B3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084047-5905-4735-975A-14360A11CDF8}"/>
              </a:ext>
            </a:extLst>
          </p:cNvPr>
          <p:cNvSpPr txBox="1"/>
          <p:nvPr/>
        </p:nvSpPr>
        <p:spPr>
          <a:xfrm>
            <a:off x="8626123" y="3741594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23A7BA-6336-4D01-982E-E05DBBBA0840}"/>
              </a:ext>
            </a:extLst>
          </p:cNvPr>
          <p:cNvSpPr/>
          <p:nvPr/>
        </p:nvSpPr>
        <p:spPr>
          <a:xfrm>
            <a:off x="5239554" y="3051318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9DA62-0600-4256-93E8-1F0645375402}"/>
              </a:ext>
            </a:extLst>
          </p:cNvPr>
          <p:cNvGrpSpPr/>
          <p:nvPr/>
        </p:nvGrpSpPr>
        <p:grpSpPr>
          <a:xfrm>
            <a:off x="4718220" y="247390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7B2269B-E80A-4D97-AA52-D9B13C6716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2E1986FD-EDF3-4C7C-A104-683070EB3F41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BA213F-EE0B-433A-9B35-DBC5E47B6D52}"/>
              </a:ext>
            </a:extLst>
          </p:cNvPr>
          <p:cNvGrpSpPr/>
          <p:nvPr/>
        </p:nvGrpSpPr>
        <p:grpSpPr>
          <a:xfrm>
            <a:off x="4671062" y="3895890"/>
            <a:ext cx="1279809" cy="1369195"/>
            <a:chOff x="4671062" y="3895890"/>
            <a:chExt cx="1279809" cy="1369195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31A8BCB0-D6DD-4233-A8B2-20BE63566CD2}"/>
                </a:ext>
              </a:extLst>
            </p:cNvPr>
            <p:cNvSpPr/>
            <p:nvPr/>
          </p:nvSpPr>
          <p:spPr>
            <a:xfrm rot="10800000">
              <a:off x="4671062" y="3895890"/>
              <a:ext cx="729682" cy="70429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A0BB21B9-A60B-43AB-A78E-E31ADDFE0733}"/>
                </a:ext>
              </a:extLst>
            </p:cNvPr>
            <p:cNvSpPr/>
            <p:nvPr/>
          </p:nvSpPr>
          <p:spPr>
            <a:xfrm rot="8033242">
              <a:off x="5233885" y="4548099"/>
              <a:ext cx="729683" cy="70428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E2D5B-5BBE-409E-A6EF-9EB33B2F0409}"/>
              </a:ext>
            </a:extLst>
          </p:cNvPr>
          <p:cNvGrpSpPr/>
          <p:nvPr/>
        </p:nvGrpSpPr>
        <p:grpSpPr>
          <a:xfrm rot="10800000">
            <a:off x="6092300" y="4052735"/>
            <a:ext cx="1369195" cy="1279809"/>
            <a:chOff x="2827731" y="1829193"/>
            <a:chExt cx="1744272" cy="163039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234A1CF1-9748-499F-B5D7-56275F05CFC0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0E8714A-FA3F-47F1-9631-3D095DF4E6EC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F8F76B-EC00-4A6A-B74F-41C8C0BD4907}"/>
              </a:ext>
            </a:extLst>
          </p:cNvPr>
          <p:cNvGrpSpPr/>
          <p:nvPr/>
        </p:nvGrpSpPr>
        <p:grpSpPr>
          <a:xfrm rot="5400000">
            <a:off x="6194099" y="2571388"/>
            <a:ext cx="1369196" cy="1279809"/>
            <a:chOff x="2827731" y="1829193"/>
            <a:chExt cx="1744272" cy="163039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463F9EA-2E71-492C-B848-733F23566D39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7BD2A6C1-0E20-4058-A5A2-9418C6ABAEC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F82250D-BE53-4FB7-A12E-FCB0AE293DF5}"/>
              </a:ext>
            </a:extLst>
          </p:cNvPr>
          <p:cNvSpPr/>
          <p:nvPr/>
        </p:nvSpPr>
        <p:spPr>
          <a:xfrm>
            <a:off x="5735269" y="185833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4B728C-8230-44A4-907F-26471C521FD4}"/>
              </a:ext>
            </a:extLst>
          </p:cNvPr>
          <p:cNvSpPr/>
          <p:nvPr/>
        </p:nvSpPr>
        <p:spPr>
          <a:xfrm>
            <a:off x="4503719" y="24031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8C641F-CD35-4FE2-AE88-E169F2BD8859}"/>
              </a:ext>
            </a:extLst>
          </p:cNvPr>
          <p:cNvSpPr/>
          <p:nvPr/>
        </p:nvSpPr>
        <p:spPr>
          <a:xfrm>
            <a:off x="4012977" y="36850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E2E5F2-EB00-45DA-9BD5-43E771CD0D13}"/>
              </a:ext>
            </a:extLst>
          </p:cNvPr>
          <p:cNvSpPr/>
          <p:nvPr/>
        </p:nvSpPr>
        <p:spPr>
          <a:xfrm>
            <a:off x="4615743" y="49202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299DF8-5E1C-4FBD-AEBF-2C6C9719081C}"/>
              </a:ext>
            </a:extLst>
          </p:cNvPr>
          <p:cNvSpPr/>
          <p:nvPr/>
        </p:nvSpPr>
        <p:spPr>
          <a:xfrm>
            <a:off x="5881424" y="539002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FD4341-D07F-479A-BF0D-70D3B7C4BD08}"/>
              </a:ext>
            </a:extLst>
          </p:cNvPr>
          <p:cNvSpPr/>
          <p:nvPr/>
        </p:nvSpPr>
        <p:spPr>
          <a:xfrm>
            <a:off x="7113715" y="48442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76ECE-AAB3-4C81-8861-992B916E7F98}"/>
              </a:ext>
            </a:extLst>
          </p:cNvPr>
          <p:cNvSpPr/>
          <p:nvPr/>
        </p:nvSpPr>
        <p:spPr>
          <a:xfrm>
            <a:off x="7616006" y="35437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B671BB-FED1-4918-BE95-7ACA1EA38F8B}"/>
              </a:ext>
            </a:extLst>
          </p:cNvPr>
          <p:cNvSpPr/>
          <p:nvPr/>
        </p:nvSpPr>
        <p:spPr>
          <a:xfrm>
            <a:off x="7014768" y="23025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B1E72E-D4F6-4F1B-B4C1-1B41C327D401}"/>
              </a:ext>
            </a:extLst>
          </p:cNvPr>
          <p:cNvGrpSpPr/>
          <p:nvPr/>
        </p:nvGrpSpPr>
        <p:grpSpPr>
          <a:xfrm>
            <a:off x="6616996" y="5485265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0965C3-4465-4A6B-9D45-0DFAAAA1F48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01F775-5BDC-4325-8576-10AB6C5B43F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2F2C30-CE96-4052-9FFE-C83EEE111521}"/>
              </a:ext>
            </a:extLst>
          </p:cNvPr>
          <p:cNvGrpSpPr/>
          <p:nvPr/>
        </p:nvGrpSpPr>
        <p:grpSpPr>
          <a:xfrm>
            <a:off x="7758952" y="2222058"/>
            <a:ext cx="2966597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20B909-3CFC-42A5-88BE-AB9C610A121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7D2B19-D78C-4234-92D0-940BADE3D5A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1229C5-B03F-4223-B1D0-87359BACD2EC}"/>
              </a:ext>
            </a:extLst>
          </p:cNvPr>
          <p:cNvGrpSpPr/>
          <p:nvPr/>
        </p:nvGrpSpPr>
        <p:grpSpPr>
          <a:xfrm>
            <a:off x="8372306" y="3491719"/>
            <a:ext cx="2966597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824FE0-25DD-4E68-BEED-246A0CD5068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369EC4-7EA5-4577-9CF3-C765F10E444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6DCC5B-7577-4F9E-B8EE-BD1203B23230}"/>
              </a:ext>
            </a:extLst>
          </p:cNvPr>
          <p:cNvGrpSpPr/>
          <p:nvPr/>
        </p:nvGrpSpPr>
        <p:grpSpPr>
          <a:xfrm>
            <a:off x="7849287" y="4797127"/>
            <a:ext cx="2966597" cy="657346"/>
            <a:chOff x="4965551" y="1783849"/>
            <a:chExt cx="1780587" cy="6573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D076EE-6D1B-4343-81EA-952811A1D39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40AE7D-9018-4B3D-B228-11C5ABDC9A5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EE981-66D0-4F54-8E9F-D2C80E41BA28}"/>
              </a:ext>
            </a:extLst>
          </p:cNvPr>
          <p:cNvGrpSpPr/>
          <p:nvPr/>
        </p:nvGrpSpPr>
        <p:grpSpPr>
          <a:xfrm>
            <a:off x="2582978" y="1688023"/>
            <a:ext cx="2983091" cy="657346"/>
            <a:chOff x="4965551" y="1783849"/>
            <a:chExt cx="1780587" cy="6573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4F094F-E0CF-4EDE-82E2-5DD75DAD40D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83FDEA-F3E8-4620-AF4F-DE99C3B6DFB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48EAAB-61CC-4762-89F1-2A3CC94FAD28}"/>
              </a:ext>
            </a:extLst>
          </p:cNvPr>
          <p:cNvGrpSpPr/>
          <p:nvPr/>
        </p:nvGrpSpPr>
        <p:grpSpPr>
          <a:xfrm>
            <a:off x="1356856" y="2333065"/>
            <a:ext cx="2983091" cy="657346"/>
            <a:chOff x="4965551" y="1783849"/>
            <a:chExt cx="1780587" cy="6573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F34D3-D9BB-41BF-8C09-01F57882309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0F034B-85A9-48EF-9C0F-F9B4B13C116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E01B97-9AFB-4F1C-B1A9-9A528A51AA01}"/>
              </a:ext>
            </a:extLst>
          </p:cNvPr>
          <p:cNvGrpSpPr/>
          <p:nvPr/>
        </p:nvGrpSpPr>
        <p:grpSpPr>
          <a:xfrm>
            <a:off x="852687" y="3637852"/>
            <a:ext cx="2983091" cy="657346"/>
            <a:chOff x="4965551" y="1783849"/>
            <a:chExt cx="1780587" cy="6573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6BBA1D-FEE7-4287-9770-A21AE350E20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45E466-CB57-493B-B5EB-F6D4ED870BA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43626D-595F-49E4-A1A1-E232E20EAC25}"/>
              </a:ext>
            </a:extLst>
          </p:cNvPr>
          <p:cNvGrpSpPr/>
          <p:nvPr/>
        </p:nvGrpSpPr>
        <p:grpSpPr>
          <a:xfrm>
            <a:off x="1454005" y="4870561"/>
            <a:ext cx="2983091" cy="657346"/>
            <a:chOff x="4965551" y="1783849"/>
            <a:chExt cx="1780587" cy="6573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715325-DFB2-463F-8202-869CA65778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B8B0CB-73D0-46AF-A2C1-9546F4D00F0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A8C5C2-DD4F-427D-AE98-44345A864130}"/>
              </a:ext>
            </a:extLst>
          </p:cNvPr>
          <p:cNvGrpSpPr/>
          <p:nvPr/>
        </p:nvGrpSpPr>
        <p:grpSpPr>
          <a:xfrm>
            <a:off x="5374406" y="3820390"/>
            <a:ext cx="1435898" cy="842012"/>
            <a:chOff x="4965551" y="1783849"/>
            <a:chExt cx="1780587" cy="8420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728A2-15DE-41F4-BD2B-9F7D794B2F8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C46444-0E71-4262-8F54-A885B420269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49178983-9490-4FC1-897C-E36674D7D7B1}"/>
              </a:ext>
            </a:extLst>
          </p:cNvPr>
          <p:cNvSpPr/>
          <p:nvPr/>
        </p:nvSpPr>
        <p:spPr>
          <a:xfrm>
            <a:off x="5816104" y="335259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14CDAA14-7C9F-433C-9593-42231E53888B}"/>
              </a:ext>
            </a:extLst>
          </p:cNvPr>
          <p:cNvSpPr/>
          <p:nvPr/>
        </p:nvSpPr>
        <p:spPr>
          <a:xfrm flipH="1">
            <a:off x="4752602" y="508369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Isosceles Triangle 8">
            <a:extLst>
              <a:ext uri="{FF2B5EF4-FFF2-40B4-BE49-F238E27FC236}">
                <a16:creationId xmlns:a16="http://schemas.microsoft.com/office/drawing/2014/main" id="{7B0590FD-C52F-46CE-8861-4C4D6CD9F045}"/>
              </a:ext>
            </a:extLst>
          </p:cNvPr>
          <p:cNvSpPr/>
          <p:nvPr/>
        </p:nvSpPr>
        <p:spPr>
          <a:xfrm rot="16200000">
            <a:off x="7771942" y="366827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9AEC08E3-BE74-4D13-B754-BDD6DCABE2E7}"/>
              </a:ext>
            </a:extLst>
          </p:cNvPr>
          <p:cNvSpPr/>
          <p:nvPr/>
        </p:nvSpPr>
        <p:spPr>
          <a:xfrm>
            <a:off x="7262728" y="498728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DB043948-5C08-42CE-AC1F-1EE53E6C30E5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56418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65F17FC5-77EA-43CC-8225-0165CDEBA0F7}"/>
              </a:ext>
            </a:extLst>
          </p:cNvPr>
          <p:cNvSpPr/>
          <p:nvPr/>
        </p:nvSpPr>
        <p:spPr>
          <a:xfrm>
            <a:off x="5887135" y="201488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D177810F-7E29-4729-BFAB-1E3D0C11B464}"/>
              </a:ext>
            </a:extLst>
          </p:cNvPr>
          <p:cNvSpPr/>
          <p:nvPr/>
        </p:nvSpPr>
        <p:spPr>
          <a:xfrm>
            <a:off x="6015036" y="551357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10A0D1EE-1F33-49F8-BBBB-033D721F51A1}"/>
              </a:ext>
            </a:extLst>
          </p:cNvPr>
          <p:cNvSpPr>
            <a:spLocks noChangeAspect="1"/>
          </p:cNvSpPr>
          <p:nvPr/>
        </p:nvSpPr>
        <p:spPr>
          <a:xfrm>
            <a:off x="4136205" y="382039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04307070-DC10-4DD7-AE92-040C0FEE360A}"/>
              </a:ext>
            </a:extLst>
          </p:cNvPr>
          <p:cNvSpPr>
            <a:spLocks noChangeAspect="1"/>
          </p:cNvSpPr>
          <p:nvPr/>
        </p:nvSpPr>
        <p:spPr>
          <a:xfrm>
            <a:off x="7171771" y="243500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7BA45FA-F435-46AC-B55A-718F15357DBD}"/>
              </a:ext>
            </a:extLst>
          </p:cNvPr>
          <p:cNvSpPr txBox="1"/>
          <p:nvPr/>
        </p:nvSpPr>
        <p:spPr>
          <a:xfrm>
            <a:off x="8478799" y="47130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8E422-FEAC-45DB-AFDE-2B5F27F7410D}"/>
              </a:ext>
            </a:extLst>
          </p:cNvPr>
          <p:cNvSpPr txBox="1"/>
          <p:nvPr/>
        </p:nvSpPr>
        <p:spPr>
          <a:xfrm>
            <a:off x="8478799" y="77052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0DB66-729F-406D-BD4A-F7330A4CD369}"/>
              </a:ext>
            </a:extLst>
          </p:cNvPr>
          <p:cNvSpPr txBox="1"/>
          <p:nvPr/>
        </p:nvSpPr>
        <p:spPr>
          <a:xfrm>
            <a:off x="8478799" y="166817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B1426-ED19-4585-A86D-BCCC828E3B4B}"/>
              </a:ext>
            </a:extLst>
          </p:cNvPr>
          <p:cNvSpPr txBox="1"/>
          <p:nvPr/>
        </p:nvSpPr>
        <p:spPr>
          <a:xfrm>
            <a:off x="8478799" y="136896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52D99-DB10-493B-BC06-9C5A89A390B3}"/>
              </a:ext>
            </a:extLst>
          </p:cNvPr>
          <p:cNvSpPr txBox="1"/>
          <p:nvPr/>
        </p:nvSpPr>
        <p:spPr>
          <a:xfrm>
            <a:off x="8478799" y="106974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0AFCF-F613-45BB-BC11-452D7396E33C}"/>
              </a:ext>
            </a:extLst>
          </p:cNvPr>
          <p:cNvSpPr txBox="1"/>
          <p:nvPr/>
        </p:nvSpPr>
        <p:spPr>
          <a:xfrm>
            <a:off x="7716967" y="6010277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44CC8-7B7C-4B57-91D9-7B8E5D83C845}"/>
              </a:ext>
            </a:extLst>
          </p:cNvPr>
          <p:cNvSpPr txBox="1"/>
          <p:nvPr/>
        </p:nvSpPr>
        <p:spPr>
          <a:xfrm>
            <a:off x="7716966" y="5189821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C5674-D801-4556-B4EF-261ABAD3EE08}"/>
              </a:ext>
            </a:extLst>
          </p:cNvPr>
          <p:cNvSpPr txBox="1"/>
          <p:nvPr/>
        </p:nvSpPr>
        <p:spPr>
          <a:xfrm>
            <a:off x="882329" y="568064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542845" y="28925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C092FA-D178-4441-94AF-863F91E5D912}"/>
              </a:ext>
            </a:extLst>
          </p:cNvPr>
          <p:cNvGrpSpPr/>
          <p:nvPr/>
        </p:nvGrpSpPr>
        <p:grpSpPr>
          <a:xfrm>
            <a:off x="826662" y="672189"/>
            <a:ext cx="5725848" cy="829774"/>
            <a:chOff x="5511873" y="994406"/>
            <a:chExt cx="5725848" cy="8297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9585AF-56CD-4D2C-81A5-0845A599F70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10D107-F67F-4AD0-B750-AD6D3703AA21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A6D9E-C75A-4D81-8EAD-A847114B8528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9D2C0-5951-4E76-AE78-FEBD174179B9}"/>
              </a:ext>
            </a:extLst>
          </p:cNvPr>
          <p:cNvGrpSpPr/>
          <p:nvPr/>
        </p:nvGrpSpPr>
        <p:grpSpPr>
          <a:xfrm>
            <a:off x="826662" y="2032432"/>
            <a:ext cx="5725848" cy="829774"/>
            <a:chOff x="5511873" y="994406"/>
            <a:chExt cx="5725848" cy="8297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B07BD2-F092-4366-9E18-05201737AD7F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40CC58-39C2-42FD-8FD4-5A15828D25A8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C2020-D507-445D-BE0E-7C7183BBA9FE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A65369-09F1-438D-BA4F-EB6DB36C23ED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AA6F6-09CD-4C59-86C0-A96973D2185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4DF2F2-F6FA-4A1B-9581-10F070613814}"/>
              </a:ext>
            </a:extLst>
          </p:cNvPr>
          <p:cNvGrpSpPr/>
          <p:nvPr/>
        </p:nvGrpSpPr>
        <p:grpSpPr>
          <a:xfrm>
            <a:off x="826662" y="3392675"/>
            <a:ext cx="5725848" cy="829774"/>
            <a:chOff x="5511873" y="994406"/>
            <a:chExt cx="5725848" cy="82977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9D01F5-D1E6-410C-AFB4-BCFE46173AC9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7A54052-D1A0-4FCB-9486-27DA7D7E66C6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6AD9B2-2550-4D86-BB98-79104EE9574C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F348DA-2905-40BE-BD83-B536C04DE678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EF2864-50F1-4B9C-BFFD-B4F94CC5EAE5}"/>
                </a:ext>
              </a:extLst>
            </p:cNvPr>
            <p:cNvSpPr txBox="1"/>
            <p:nvPr/>
          </p:nvSpPr>
          <p:spPr>
            <a:xfrm>
              <a:off x="5511873" y="1077988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398774-F9B7-4311-A387-F603766698E5}"/>
              </a:ext>
            </a:extLst>
          </p:cNvPr>
          <p:cNvGrpSpPr/>
          <p:nvPr/>
        </p:nvGrpSpPr>
        <p:grpSpPr>
          <a:xfrm>
            <a:off x="826662" y="4752917"/>
            <a:ext cx="5725848" cy="829774"/>
            <a:chOff x="5511873" y="994406"/>
            <a:chExt cx="5725848" cy="82977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E575C3-5541-406A-AAE7-306C1BBAC6FA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B10A2A-FAF7-4EBF-84DC-777859257D7D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DBAAA2-1046-42D0-B1DE-2E668A68713C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9EE704-D571-4F52-BB80-F58D2EAE0D7A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F217D7-453F-46F3-99B1-D9AD935C8BC0}"/>
                </a:ext>
              </a:extLst>
            </p:cNvPr>
            <p:cNvSpPr txBox="1"/>
            <p:nvPr/>
          </p:nvSpPr>
          <p:spPr>
            <a:xfrm>
              <a:off x="5511873" y="1077988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1259FA-48EC-4E04-B36C-9EEF0DB14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295624"/>
              </p:ext>
            </p:extLst>
          </p:nvPr>
        </p:nvGraphicFramePr>
        <p:xfrm>
          <a:off x="549650" y="2096922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C6943A9-6FBA-4D51-9762-8EB2921DCEB3}"/>
              </a:ext>
            </a:extLst>
          </p:cNvPr>
          <p:cNvGrpSpPr/>
          <p:nvPr/>
        </p:nvGrpSpPr>
        <p:grpSpPr>
          <a:xfrm rot="19112097" flipH="1">
            <a:off x="3836005" y="1733074"/>
            <a:ext cx="1397738" cy="1093211"/>
            <a:chOff x="4147752" y="550769"/>
            <a:chExt cx="1397738" cy="1093211"/>
          </a:xfrm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id="{5EB9941A-DDD1-46E3-B6FF-B1A9154EFF02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45FAF7-3C84-4342-B414-61BE72E0CFF7}"/>
                </a:ext>
              </a:extLst>
            </p:cNvPr>
            <p:cNvSpPr txBox="1"/>
            <p:nvPr/>
          </p:nvSpPr>
          <p:spPr>
            <a:xfrm rot="19112097">
              <a:off x="4176648" y="95250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85679-A839-4AE1-870B-E2A1ED242DF7}"/>
              </a:ext>
            </a:extLst>
          </p:cNvPr>
          <p:cNvGrpSpPr/>
          <p:nvPr/>
        </p:nvGrpSpPr>
        <p:grpSpPr>
          <a:xfrm>
            <a:off x="6096000" y="1717895"/>
            <a:ext cx="5371602" cy="1127966"/>
            <a:chOff x="3501215" y="2000094"/>
            <a:chExt cx="4031191" cy="11279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013745-1343-4223-B8D5-6F385EB76A8A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194110-A338-4BE8-81F4-A40CB8AB5C03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8DB27-A206-4AE3-988E-2BA934B7E49F}"/>
              </a:ext>
            </a:extLst>
          </p:cNvPr>
          <p:cNvGrpSpPr/>
          <p:nvPr/>
        </p:nvGrpSpPr>
        <p:grpSpPr>
          <a:xfrm>
            <a:off x="6611084" y="3181765"/>
            <a:ext cx="1761331" cy="758741"/>
            <a:chOff x="203895" y="3409836"/>
            <a:chExt cx="1761331" cy="758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CBA183-CC11-43C3-9CC3-589AFCBFCD7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45C083-9B74-4D0B-9748-41A7E7D0974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5719C1-91E4-4D15-A2E8-F6E0C5154D39}"/>
              </a:ext>
            </a:extLst>
          </p:cNvPr>
          <p:cNvGrpSpPr/>
          <p:nvPr/>
        </p:nvGrpSpPr>
        <p:grpSpPr>
          <a:xfrm>
            <a:off x="8879795" y="3181765"/>
            <a:ext cx="1761331" cy="758741"/>
            <a:chOff x="203895" y="3409836"/>
            <a:chExt cx="1761331" cy="758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898F31-32E1-4F7D-945A-E978AAA843DA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862A67-1964-41F0-B3F8-91F885BC9C8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20DC32-D3E9-482E-B1ED-5587963625BE}"/>
              </a:ext>
            </a:extLst>
          </p:cNvPr>
          <p:cNvSpPr txBox="1"/>
          <p:nvPr/>
        </p:nvSpPr>
        <p:spPr>
          <a:xfrm>
            <a:off x="6096000" y="4155949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A4352-B12E-4B81-8A9F-0B637F9B78AF}"/>
              </a:ext>
            </a:extLst>
          </p:cNvPr>
          <p:cNvSpPr/>
          <p:nvPr/>
        </p:nvSpPr>
        <p:spPr>
          <a:xfrm>
            <a:off x="5735719" y="5150650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8DC954-639F-4650-89A8-A95B1ABAAD54}"/>
              </a:ext>
            </a:extLst>
          </p:cNvPr>
          <p:cNvSpPr/>
          <p:nvPr/>
        </p:nvSpPr>
        <p:spPr>
          <a:xfrm>
            <a:off x="6086846" y="5418045"/>
            <a:ext cx="612000" cy="612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C0C68-F6A7-4B60-AF37-3306B4126B5B}"/>
              </a:ext>
            </a:extLst>
          </p:cNvPr>
          <p:cNvSpPr txBox="1"/>
          <p:nvPr/>
        </p:nvSpPr>
        <p:spPr>
          <a:xfrm>
            <a:off x="6860710" y="5369564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6F2441-832A-4654-BEF3-FE96A34A7850}"/>
              </a:ext>
            </a:extLst>
          </p:cNvPr>
          <p:cNvSpPr/>
          <p:nvPr/>
        </p:nvSpPr>
        <p:spPr>
          <a:xfrm>
            <a:off x="8990629" y="5424693"/>
            <a:ext cx="612000" cy="612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CB7C2-E0A9-410E-88A0-7D89A2B024A1}"/>
              </a:ext>
            </a:extLst>
          </p:cNvPr>
          <p:cNvSpPr txBox="1"/>
          <p:nvPr/>
        </p:nvSpPr>
        <p:spPr>
          <a:xfrm>
            <a:off x="9764494" y="5376212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Parallelogram 30">
            <a:extLst>
              <a:ext uri="{FF2B5EF4-FFF2-40B4-BE49-F238E27FC236}">
                <a16:creationId xmlns:a16="http://schemas.microsoft.com/office/drawing/2014/main" id="{6F472907-C1A6-40CC-B2BF-486BF265E830}"/>
              </a:ext>
            </a:extLst>
          </p:cNvPr>
          <p:cNvSpPr/>
          <p:nvPr/>
        </p:nvSpPr>
        <p:spPr>
          <a:xfrm flipH="1">
            <a:off x="9166708" y="5608879"/>
            <a:ext cx="275022" cy="27570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3A3CBCA2-2DCF-4DD2-A339-F1B96813E9E5}"/>
              </a:ext>
            </a:extLst>
          </p:cNvPr>
          <p:cNvSpPr/>
          <p:nvPr/>
        </p:nvSpPr>
        <p:spPr>
          <a:xfrm>
            <a:off x="6238418" y="5576805"/>
            <a:ext cx="305292" cy="3077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5E6E08-14C6-412C-84A8-297A54CBF784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8210D14A-635D-46BE-80DE-9D6631F7A900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14296D-4841-4894-B8C8-95F63CD8A5CF}"/>
              </a:ext>
            </a:extLst>
          </p:cNvPr>
          <p:cNvGrpSpPr/>
          <p:nvPr/>
        </p:nvGrpSpPr>
        <p:grpSpPr>
          <a:xfrm>
            <a:off x="5003016" y="2045730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DB5462-E5F4-4989-8DE6-3214E43BF67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5880A-294C-495D-B9EC-C55ACF09DFCD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1204351-D679-4F7F-BD04-E7DBEDF7B4BF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7AE95-3011-42F8-81DB-6A2FCBA93099}"/>
              </a:ext>
            </a:extLst>
          </p:cNvPr>
          <p:cNvSpPr/>
          <p:nvPr/>
        </p:nvSpPr>
        <p:spPr>
          <a:xfrm>
            <a:off x="6227386" y="5406424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C08F28-4B7D-4B82-BF41-AA4566747990}"/>
              </a:ext>
            </a:extLst>
          </p:cNvPr>
          <p:cNvSpPr/>
          <p:nvPr/>
        </p:nvSpPr>
        <p:spPr>
          <a:xfrm>
            <a:off x="7720079" y="5406424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8D1C1A-135B-4B9F-A08B-A7068F3D3A8F}"/>
              </a:ext>
            </a:extLst>
          </p:cNvPr>
          <p:cNvSpPr/>
          <p:nvPr/>
        </p:nvSpPr>
        <p:spPr>
          <a:xfrm>
            <a:off x="9212772" y="5406424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4C4151-EA7B-4CBD-82F8-F8D34F0DE514}"/>
              </a:ext>
            </a:extLst>
          </p:cNvPr>
          <p:cNvSpPr/>
          <p:nvPr/>
        </p:nvSpPr>
        <p:spPr>
          <a:xfrm>
            <a:off x="10705465" y="5406424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9C660BCB-C525-48DA-8C45-A7CDD2B1BDF5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700C5-2D34-4211-82E4-EA47C1A41F41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FC15C2D-B419-4683-97D4-8487150FF3C6}"/>
              </a:ext>
            </a:extLst>
          </p:cNvPr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C8E954F-B990-4D6A-AEA3-7D69E2777E2E}"/>
              </a:ext>
            </a:extLst>
          </p:cNvPr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692F3C6F-0690-454D-8116-15CE03A3B2AE}"/>
              </a:ext>
            </a:extLst>
          </p:cNvPr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1786BBE3-4E34-4532-B705-E74B327FC062}"/>
              </a:ext>
            </a:extLst>
          </p:cNvPr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85FF9-F468-4ED7-862C-AD147EC58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BBA36-5D5B-40B9-BBA1-86764C20CB16}"/>
              </a:ext>
            </a:extLst>
          </p:cNvPr>
          <p:cNvSpPr txBox="1"/>
          <p:nvPr/>
        </p:nvSpPr>
        <p:spPr>
          <a:xfrm>
            <a:off x="696944" y="158301"/>
            <a:ext cx="4384534" cy="120032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DDD3-D0CF-403A-B6F3-9248232DFD49}"/>
              </a:ext>
            </a:extLst>
          </p:cNvPr>
          <p:cNvSpPr txBox="1"/>
          <p:nvPr/>
        </p:nvSpPr>
        <p:spPr>
          <a:xfrm>
            <a:off x="696944" y="1434874"/>
            <a:ext cx="4384534" cy="46166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731BB-9DD7-4615-B1F6-AEAB5E21928D}"/>
              </a:ext>
            </a:extLst>
          </p:cNvPr>
          <p:cNvSpPr txBox="1"/>
          <p:nvPr/>
        </p:nvSpPr>
        <p:spPr>
          <a:xfrm>
            <a:off x="5386361" y="3789019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F18C0-C8FF-42DB-9C17-4D7B2CE5A2EA}"/>
              </a:ext>
            </a:extLst>
          </p:cNvPr>
          <p:cNvSpPr txBox="1"/>
          <p:nvPr/>
        </p:nvSpPr>
        <p:spPr>
          <a:xfrm>
            <a:off x="5386360" y="5242839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62CDB3-960A-4770-8616-3042F94341F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79C6EB-07B8-459A-B302-2E1F6DB7B097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D9FDB8-016F-460B-A209-1136EA38F84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CA791-2F93-480D-8E53-6F98AE776A1E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FB0B5E-C1F9-4E7B-B4CC-680EC46F281E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B938B7-03C9-405B-8F97-57D102407D30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6DBDAB-007C-4584-AA64-8ED4D976994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355CF-06E1-4ADF-A232-A5E3A099205A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8E69EE9-01CD-4F5B-B76C-99A6C3523E38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90CA1A-C2BF-4580-AE9A-9D5A413DC514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57AB5D77-725C-4B13-A0E7-BAB94441659A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Arrow 51">
              <a:extLst>
                <a:ext uri="{FF2B5EF4-FFF2-40B4-BE49-F238E27FC236}">
                  <a16:creationId xmlns:a16="http://schemas.microsoft.com/office/drawing/2014/main" id="{2DACFBA2-A906-475B-A6E5-52E0BF76AC2A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D1DE6C-EBC2-4C1D-8A6C-593402DBBA61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Donut 46">
              <a:extLst>
                <a:ext uri="{FF2B5EF4-FFF2-40B4-BE49-F238E27FC236}">
                  <a16:creationId xmlns:a16="http://schemas.microsoft.com/office/drawing/2014/main" id="{46222617-0E44-49ED-A2B8-2EC838A5BB98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ight Arrow 47">
              <a:extLst>
                <a:ext uri="{FF2B5EF4-FFF2-40B4-BE49-F238E27FC236}">
                  <a16:creationId xmlns:a16="http://schemas.microsoft.com/office/drawing/2014/main" id="{76BFAB0E-0C82-48CE-96BC-3700D358B359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1DE3EE-6C08-4285-ACAE-2BB64238805D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3519C7-81ED-4417-8538-9A8618DE6D15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047">
            <a:extLst>
              <a:ext uri="{FF2B5EF4-FFF2-40B4-BE49-F238E27FC236}">
                <a16:creationId xmlns:a16="http://schemas.microsoft.com/office/drawing/2014/main" id="{CED180CB-19E2-42BE-AD0E-296C6B998DDC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2048">
            <a:extLst>
              <a:ext uri="{FF2B5EF4-FFF2-40B4-BE49-F238E27FC236}">
                <a16:creationId xmlns:a16="http://schemas.microsoft.com/office/drawing/2014/main" id="{55CF9051-70AA-44A0-A1A8-7781230479D8}"/>
              </a:ext>
            </a:extLst>
          </p:cNvPr>
          <p:cNvGrpSpPr/>
          <p:nvPr/>
        </p:nvGrpSpPr>
        <p:grpSpPr>
          <a:xfrm>
            <a:off x="1043966" y="5637067"/>
            <a:ext cx="10220237" cy="924491"/>
            <a:chOff x="251520" y="5713511"/>
            <a:chExt cx="7704529" cy="924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F4A74-2BBD-472A-9586-14801243B814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19460C-76CA-4660-9C78-3688E6C04FF4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ight Arrow 3">
            <a:extLst>
              <a:ext uri="{FF2B5EF4-FFF2-40B4-BE49-F238E27FC236}">
                <a16:creationId xmlns:a16="http://schemas.microsoft.com/office/drawing/2014/main" id="{C56D8C99-73B7-4D27-B0D3-9A12EF76E577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655D-C09A-45D3-970F-A1B5E105F68A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D55FB-9876-48AC-896C-B037A0CA43DB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656D4-71E9-4FB1-9B0A-5DBE370A9290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0233897-0E48-4FD3-95FD-734A9F374BB5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3BFC76-E571-4D55-AB48-C78F46AB36E7}"/>
              </a:ext>
            </a:extLst>
          </p:cNvPr>
          <p:cNvGrpSpPr/>
          <p:nvPr/>
        </p:nvGrpSpPr>
        <p:grpSpPr>
          <a:xfrm>
            <a:off x="8829081" y="3726249"/>
            <a:ext cx="1441967" cy="1478564"/>
            <a:chOff x="3921390" y="4148064"/>
            <a:chExt cx="1441967" cy="1638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B0D7B8-0AD4-4A7B-8BE1-1C971F97CDEC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2E8A0-9B53-4B16-90DC-B5F2EB4682EA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051">
            <a:extLst>
              <a:ext uri="{FF2B5EF4-FFF2-40B4-BE49-F238E27FC236}">
                <a16:creationId xmlns:a16="http://schemas.microsoft.com/office/drawing/2014/main" id="{F52A9D6C-EED1-4EBC-8537-D0DC2648EF91}"/>
              </a:ext>
            </a:extLst>
          </p:cNvPr>
          <p:cNvGrpSpPr/>
          <p:nvPr/>
        </p:nvGrpSpPr>
        <p:grpSpPr>
          <a:xfrm>
            <a:off x="8939575" y="1671254"/>
            <a:ext cx="1220979" cy="563588"/>
            <a:chOff x="6735070" y="1500767"/>
            <a:chExt cx="1220979" cy="5635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F6AB8CC-515D-4924-922D-97CA8A6F3106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775008-11C1-4F0A-8729-5B75E6A44CB2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7">
            <a:extLst>
              <a:ext uri="{FF2B5EF4-FFF2-40B4-BE49-F238E27FC236}">
                <a16:creationId xmlns:a16="http://schemas.microsoft.com/office/drawing/2014/main" id="{3C247055-C4AD-438E-B353-14303880BF9A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2A0A4977-66CA-480C-B9FA-92E77423332F}"/>
              </a:ext>
            </a:extLst>
          </p:cNvPr>
          <p:cNvGrpSpPr/>
          <p:nvPr/>
        </p:nvGrpSpPr>
        <p:grpSpPr>
          <a:xfrm>
            <a:off x="7004073" y="3726249"/>
            <a:ext cx="1441967" cy="1478564"/>
            <a:chOff x="3921390" y="4148064"/>
            <a:chExt cx="1441967" cy="1638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B611DC-B435-44E1-8AF5-2DE00156C6C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54ADA4-F840-4318-BE06-7B0823932ED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52">
            <a:extLst>
              <a:ext uri="{FF2B5EF4-FFF2-40B4-BE49-F238E27FC236}">
                <a16:creationId xmlns:a16="http://schemas.microsoft.com/office/drawing/2014/main" id="{20295EA2-CF4D-40D2-97CB-682B1F871174}"/>
              </a:ext>
            </a:extLst>
          </p:cNvPr>
          <p:cNvGrpSpPr/>
          <p:nvPr/>
        </p:nvGrpSpPr>
        <p:grpSpPr>
          <a:xfrm>
            <a:off x="7115481" y="1673662"/>
            <a:ext cx="1219148" cy="565650"/>
            <a:chOff x="5398975" y="1503174"/>
            <a:chExt cx="1219148" cy="565650"/>
          </a:xfrm>
        </p:grpSpPr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8CA7D9A-BC5F-4040-B3CB-9F1FC53635F6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563DE3-9B13-4A97-B355-FCEB9300CC4A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5">
            <a:extLst>
              <a:ext uri="{FF2B5EF4-FFF2-40B4-BE49-F238E27FC236}">
                <a16:creationId xmlns:a16="http://schemas.microsoft.com/office/drawing/2014/main" id="{0984C07C-6611-4E1F-943C-662653079495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0D780068-00C0-4329-9558-C58885E3A15C}"/>
              </a:ext>
            </a:extLst>
          </p:cNvPr>
          <p:cNvGrpSpPr/>
          <p:nvPr/>
        </p:nvGrpSpPr>
        <p:grpSpPr>
          <a:xfrm>
            <a:off x="3354055" y="3726249"/>
            <a:ext cx="1441967" cy="1478564"/>
            <a:chOff x="2479422" y="4105902"/>
            <a:chExt cx="1441967" cy="16382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D23255-BBF0-4F96-8E8B-01C409907DCE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CB9F09-3DB4-4A20-ACC6-D930DD941F7F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054">
            <a:extLst>
              <a:ext uri="{FF2B5EF4-FFF2-40B4-BE49-F238E27FC236}">
                <a16:creationId xmlns:a16="http://schemas.microsoft.com/office/drawing/2014/main" id="{7872590A-607A-40E3-8CB1-431562FB420E}"/>
              </a:ext>
            </a:extLst>
          </p:cNvPr>
          <p:cNvGrpSpPr/>
          <p:nvPr/>
        </p:nvGrpSpPr>
        <p:grpSpPr>
          <a:xfrm>
            <a:off x="3463396" y="1670887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1AD276-8B03-4BFE-91C7-A201DF25150C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A6E51F-A9E4-4E8E-AF3A-E28B007D1250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6">
            <a:extLst>
              <a:ext uri="{FF2B5EF4-FFF2-40B4-BE49-F238E27FC236}">
                <a16:creationId xmlns:a16="http://schemas.microsoft.com/office/drawing/2014/main" id="{6B6F53C7-CE67-4CCE-80B0-DED22E07AB2C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2F3AD8B1-174C-49E1-A03C-B95B10D1DC39}"/>
              </a:ext>
            </a:extLst>
          </p:cNvPr>
          <p:cNvGrpSpPr/>
          <p:nvPr/>
        </p:nvGrpSpPr>
        <p:grpSpPr>
          <a:xfrm>
            <a:off x="5179064" y="3726249"/>
            <a:ext cx="1441967" cy="1478564"/>
            <a:chOff x="3921390" y="4148064"/>
            <a:chExt cx="1441967" cy="163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50D00D-4721-4F2E-BADF-E6397F40805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D6B381-6447-4194-B598-628762ECAC0F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053">
            <a:extLst>
              <a:ext uri="{FF2B5EF4-FFF2-40B4-BE49-F238E27FC236}">
                <a16:creationId xmlns:a16="http://schemas.microsoft.com/office/drawing/2014/main" id="{A3E1A3AE-590F-4B79-BCF2-7BEDC6140AA3}"/>
              </a:ext>
            </a:extLst>
          </p:cNvPr>
          <p:cNvGrpSpPr/>
          <p:nvPr/>
        </p:nvGrpSpPr>
        <p:grpSpPr>
          <a:xfrm>
            <a:off x="5290200" y="1685896"/>
            <a:ext cx="1219695" cy="561182"/>
            <a:chOff x="4065893" y="1515409"/>
            <a:chExt cx="1219695" cy="561182"/>
          </a:xfrm>
        </p:grpSpPr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CB9F37C-19CC-4903-80E8-B9F568B1DE83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B4B94-E0A9-423A-816E-AD4E9434AFF1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8801F7F1-C8AE-419E-AB69-C0185AED7D98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6AA53F8-0A4E-41CD-9C59-C241BAD77456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C3A6D97B-5F3F-42FD-AD9F-C43FCB4DC060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53D64653-5836-4E11-9651-403440DDDE99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CB2B68DC-6339-437F-A60C-7E3EB2C0B47C}"/>
              </a:ext>
            </a:extLst>
          </p:cNvPr>
          <p:cNvSpPr/>
          <p:nvPr/>
        </p:nvSpPr>
        <p:spPr>
          <a:xfrm>
            <a:off x="1690360" y="2361324"/>
            <a:ext cx="566519" cy="5303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753268-B1A0-4647-A39E-051A73A5DF2E}"/>
              </a:ext>
            </a:extLst>
          </p:cNvPr>
          <p:cNvSpPr/>
          <p:nvPr/>
        </p:nvSpPr>
        <p:spPr>
          <a:xfrm>
            <a:off x="6782510" y="3775529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27FCF-B924-479E-93B8-3C6DB4674FB2}"/>
              </a:ext>
            </a:extLst>
          </p:cNvPr>
          <p:cNvSpPr txBox="1"/>
          <p:nvPr/>
        </p:nvSpPr>
        <p:spPr>
          <a:xfrm>
            <a:off x="11167557" y="6900421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875B-8FE0-4B6D-89C6-20AD10BF0F99}"/>
              </a:ext>
            </a:extLst>
          </p:cNvPr>
          <p:cNvSpPr txBox="1"/>
          <p:nvPr/>
        </p:nvSpPr>
        <p:spPr>
          <a:xfrm>
            <a:off x="7072430" y="4983796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A7E67-B870-49FD-AB16-81E688DCF27F}"/>
              </a:ext>
            </a:extLst>
          </p:cNvPr>
          <p:cNvSpPr txBox="1"/>
          <p:nvPr/>
        </p:nvSpPr>
        <p:spPr>
          <a:xfrm>
            <a:off x="7072430" y="4066906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1CE20EE-B2BC-4079-AAD5-D9DB852F4A17}"/>
              </a:ext>
            </a:extLst>
          </p:cNvPr>
          <p:cNvSpPr txBox="1">
            <a:spLocks/>
          </p:cNvSpPr>
          <p:nvPr/>
        </p:nvSpPr>
        <p:spPr>
          <a:xfrm>
            <a:off x="251082" y="4897903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56A024-327D-43D7-AE3D-B3EB3226925D}"/>
              </a:ext>
            </a:extLst>
          </p:cNvPr>
          <p:cNvGrpSpPr/>
          <p:nvPr/>
        </p:nvGrpSpPr>
        <p:grpSpPr>
          <a:xfrm>
            <a:off x="4595141" y="4897903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D60CBF-44FD-468E-9145-D5AB3DA1DC3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851F08-16D5-42A7-A31C-9BA1C8530546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C98EB-ABA4-4D62-AC83-E3A5FA3F16BD}"/>
              </a:ext>
            </a:extLst>
          </p:cNvPr>
          <p:cNvGrpSpPr/>
          <p:nvPr/>
        </p:nvGrpSpPr>
        <p:grpSpPr>
          <a:xfrm rot="10800000">
            <a:off x="426470" y="5860392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1D85AF-0539-412B-8A9A-5FC05333DF3B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F15D6B-5944-4E67-8C6F-061717749B3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8A4871D7-788A-498A-AF3B-650A349B0EA3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DE7A85C9-0DA7-41FA-9A9A-213EFDB0CA3C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9DE7F19A-D725-4524-8FF5-434CE0F18F6D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3B3DBF-B470-432A-BC5E-6E673DD7AE26}"/>
              </a:ext>
            </a:extLst>
          </p:cNvPr>
          <p:cNvSpPr txBox="1"/>
          <p:nvPr/>
        </p:nvSpPr>
        <p:spPr>
          <a:xfrm>
            <a:off x="3225856" y="384205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5DD46-0299-4CBA-9DD9-BF19401BFE6B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5,000</a:t>
            </a:r>
          </a:p>
        </p:txBody>
      </p:sp>
      <p:cxnSp>
        <p:nvCxnSpPr>
          <p:cNvPr id="8" name="직선 연결선 73">
            <a:extLst>
              <a:ext uri="{FF2B5EF4-FFF2-40B4-BE49-F238E27FC236}">
                <a16:creationId xmlns:a16="http://schemas.microsoft.com/office/drawing/2014/main" id="{A561E856-A1ED-48DE-862D-C069FE7D8202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113B39-6ADB-45C1-A161-8579EFB09D46}"/>
              </a:ext>
            </a:extLst>
          </p:cNvPr>
          <p:cNvSpPr txBox="1"/>
          <p:nvPr/>
        </p:nvSpPr>
        <p:spPr>
          <a:xfrm>
            <a:off x="5558980" y="384277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3B4E-9455-4E90-9757-5DEE4CB16E38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34</a:t>
            </a:r>
            <a:r>
              <a:rPr lang="en-US" altLang="ko-KR" sz="1400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A6D78-A9F5-40C9-A0B9-0E23B46E5B03}"/>
              </a:ext>
            </a:extLst>
          </p:cNvPr>
          <p:cNvSpPr txBox="1"/>
          <p:nvPr/>
        </p:nvSpPr>
        <p:spPr>
          <a:xfrm>
            <a:off x="7892104" y="384349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AA1FB-871E-43F5-9269-80A607A0E8CB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4897A-D325-4056-A0FD-E2E0D5AA6D5C}"/>
              </a:ext>
            </a:extLst>
          </p:cNvPr>
          <p:cNvSpPr txBox="1"/>
          <p:nvPr/>
        </p:nvSpPr>
        <p:spPr>
          <a:xfrm>
            <a:off x="10225228" y="38442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39EB9-B1C6-424D-AD33-B3AB4E054168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8,000</a:t>
            </a:r>
          </a:p>
        </p:txBody>
      </p:sp>
      <p:cxnSp>
        <p:nvCxnSpPr>
          <p:cNvPr id="15" name="직선 연결선 81">
            <a:extLst>
              <a:ext uri="{FF2B5EF4-FFF2-40B4-BE49-F238E27FC236}">
                <a16:creationId xmlns:a16="http://schemas.microsoft.com/office/drawing/2014/main" id="{B37624D9-166A-4BA9-899A-48E617BEC80D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2">
            <a:extLst>
              <a:ext uri="{FF2B5EF4-FFF2-40B4-BE49-F238E27FC236}">
                <a16:creationId xmlns:a16="http://schemas.microsoft.com/office/drawing/2014/main" id="{B997E64B-D205-455B-98F3-FE00290A4940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0745213C-D228-4647-9752-AD6C59D220E2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18" name="타원 56">
            <a:extLst>
              <a:ext uri="{FF2B5EF4-FFF2-40B4-BE49-F238E27FC236}">
                <a16:creationId xmlns:a16="http://schemas.microsoft.com/office/drawing/2014/main" id="{5E8ECA12-BA02-4018-92CD-D2967A730E3A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9" name="직선 연결선 83">
            <a:extLst>
              <a:ext uri="{FF2B5EF4-FFF2-40B4-BE49-F238E27FC236}">
                <a16:creationId xmlns:a16="http://schemas.microsoft.com/office/drawing/2014/main" id="{582C4B38-1802-4555-9606-F6F419FFA084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1DA007-B96B-4ACE-B6A2-DAF8A1D503FE}"/>
              </a:ext>
            </a:extLst>
          </p:cNvPr>
          <p:cNvSpPr txBox="1"/>
          <p:nvPr/>
        </p:nvSpPr>
        <p:spPr>
          <a:xfrm>
            <a:off x="3224574" y="542944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46F308-DEF2-4A5C-8F4E-AF4D0C912FA1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2" name="직선 연결선 86">
            <a:extLst>
              <a:ext uri="{FF2B5EF4-FFF2-40B4-BE49-F238E27FC236}">
                <a16:creationId xmlns:a16="http://schemas.microsoft.com/office/drawing/2014/main" id="{3A632021-38FA-4789-B6E5-54D7F81D5C5D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CEEDD3-7D22-4231-8310-B45D73F3EE1F}"/>
              </a:ext>
            </a:extLst>
          </p:cNvPr>
          <p:cNvSpPr txBox="1"/>
          <p:nvPr/>
        </p:nvSpPr>
        <p:spPr>
          <a:xfrm>
            <a:off x="5557698" y="543016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4E257-1E9A-458A-9562-181FEA980945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B59D5-F875-4900-80DA-85EE4FA24AA6}"/>
              </a:ext>
            </a:extLst>
          </p:cNvPr>
          <p:cNvSpPr txBox="1"/>
          <p:nvPr/>
        </p:nvSpPr>
        <p:spPr>
          <a:xfrm>
            <a:off x="7890822" y="543088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0204CD-7F06-4D87-9CE9-D2C14D55275B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83A5E-F9C9-48D8-A998-64B7A59E98DE}"/>
              </a:ext>
            </a:extLst>
          </p:cNvPr>
          <p:cNvSpPr txBox="1"/>
          <p:nvPr/>
        </p:nvSpPr>
        <p:spPr>
          <a:xfrm>
            <a:off x="10223946" y="543160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C4B314-AAE4-4488-B0ED-756E54622934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29" name="직선 연결선 93">
            <a:extLst>
              <a:ext uri="{FF2B5EF4-FFF2-40B4-BE49-F238E27FC236}">
                <a16:creationId xmlns:a16="http://schemas.microsoft.com/office/drawing/2014/main" id="{06796A53-90C7-47AE-B1DB-C14916AF00D6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직선 연결선 94">
            <a:extLst>
              <a:ext uri="{FF2B5EF4-FFF2-40B4-BE49-F238E27FC236}">
                <a16:creationId xmlns:a16="http://schemas.microsoft.com/office/drawing/2014/main" id="{B89BB36E-B2E0-4A21-B15A-95E0BBE7EC17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Oval 10">
            <a:extLst>
              <a:ext uri="{FF2B5EF4-FFF2-40B4-BE49-F238E27FC236}">
                <a16:creationId xmlns:a16="http://schemas.microsoft.com/office/drawing/2014/main" id="{EA97D642-1AA4-422B-BC1D-62FDAAAEDF44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2" name="타원 34">
            <a:extLst>
              <a:ext uri="{FF2B5EF4-FFF2-40B4-BE49-F238E27FC236}">
                <a16:creationId xmlns:a16="http://schemas.microsoft.com/office/drawing/2014/main" id="{5F99A765-06E0-453E-9C17-E9EAD4D9D0CF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3" name="직선 연결선 57">
            <a:extLst>
              <a:ext uri="{FF2B5EF4-FFF2-40B4-BE49-F238E27FC236}">
                <a16:creationId xmlns:a16="http://schemas.microsoft.com/office/drawing/2014/main" id="{657AB118-6284-4B2D-BB18-9E28E264C5FE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01043C-783E-4D41-AFDC-4E019E4ABBB6}"/>
              </a:ext>
            </a:extLst>
          </p:cNvPr>
          <p:cNvSpPr txBox="1"/>
          <p:nvPr/>
        </p:nvSpPr>
        <p:spPr>
          <a:xfrm>
            <a:off x="3227138" y="225454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9BFE5-6CBA-4C5B-81C5-1EB4FFD51BE4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36" name="직선 연결선 60">
            <a:extLst>
              <a:ext uri="{FF2B5EF4-FFF2-40B4-BE49-F238E27FC236}">
                <a16:creationId xmlns:a16="http://schemas.microsoft.com/office/drawing/2014/main" id="{E32D0361-F261-4B78-BB81-14BE79ACF1DA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11EFAEC-4BA0-4689-8116-3E3DF8ADEEE6}"/>
              </a:ext>
            </a:extLst>
          </p:cNvPr>
          <p:cNvSpPr txBox="1"/>
          <p:nvPr/>
        </p:nvSpPr>
        <p:spPr>
          <a:xfrm>
            <a:off x="5560262" y="225526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4841B3-478A-4881-92EB-67FC86105ED3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4A31C9-89C7-425B-91FA-FF90D31DB86F}"/>
              </a:ext>
            </a:extLst>
          </p:cNvPr>
          <p:cNvSpPr txBox="1"/>
          <p:nvPr/>
        </p:nvSpPr>
        <p:spPr>
          <a:xfrm>
            <a:off x="7893386" y="225598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9A0D6-68F5-40B2-AB41-470EC6069553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09CCAF-BC07-426C-A326-5B24B9CA03CE}"/>
              </a:ext>
            </a:extLst>
          </p:cNvPr>
          <p:cNvSpPr txBox="1"/>
          <p:nvPr/>
        </p:nvSpPr>
        <p:spPr>
          <a:xfrm>
            <a:off x="10226510" y="225670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ABD2D2-E2C4-4547-9CD1-19CE122F6BF9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43" name="직선 연결선 67">
            <a:extLst>
              <a:ext uri="{FF2B5EF4-FFF2-40B4-BE49-F238E27FC236}">
                <a16:creationId xmlns:a16="http://schemas.microsoft.com/office/drawing/2014/main" id="{73631B04-7A67-45B1-9283-E8356A7FCCE6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직선 연결선 68">
            <a:extLst>
              <a:ext uri="{FF2B5EF4-FFF2-40B4-BE49-F238E27FC236}">
                <a16:creationId xmlns:a16="http://schemas.microsoft.com/office/drawing/2014/main" id="{62EAFCD8-FD1D-4D92-B8BB-111C3ED02776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AE869849-FC46-4DD5-92E9-65E4E4D41113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rapezoid 22">
            <a:extLst>
              <a:ext uri="{FF2B5EF4-FFF2-40B4-BE49-F238E27FC236}">
                <a16:creationId xmlns:a16="http://schemas.microsoft.com/office/drawing/2014/main" id="{9516CCD0-BC26-43E1-9FB2-1A87833133E8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27A3A805-8AD2-42B8-9C57-041FD17E999A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C3022-FBE5-4108-96AD-8EBB6B618CFC}"/>
              </a:ext>
            </a:extLst>
          </p:cNvPr>
          <p:cNvSpPr txBox="1"/>
          <p:nvPr/>
        </p:nvSpPr>
        <p:spPr>
          <a:xfrm>
            <a:off x="6351942" y="182841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66C24-5ED5-466E-BAB2-0EAF5F0135D5}"/>
              </a:ext>
            </a:extLst>
          </p:cNvPr>
          <p:cNvSpPr txBox="1"/>
          <p:nvPr/>
        </p:nvSpPr>
        <p:spPr>
          <a:xfrm>
            <a:off x="6351942" y="2747472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E3EA-A94A-4BE0-8F43-1646F80BB5AD}"/>
              </a:ext>
            </a:extLst>
          </p:cNvPr>
          <p:cNvSpPr txBox="1"/>
          <p:nvPr/>
        </p:nvSpPr>
        <p:spPr>
          <a:xfrm>
            <a:off x="6351942" y="3666533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CAD2D-9774-4275-8E1D-E4410C245DBA}"/>
              </a:ext>
            </a:extLst>
          </p:cNvPr>
          <p:cNvSpPr txBox="1"/>
          <p:nvPr/>
        </p:nvSpPr>
        <p:spPr>
          <a:xfrm>
            <a:off x="6351942" y="458559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6FB8A-A3D4-4291-9765-E8E1D5A6F52F}"/>
              </a:ext>
            </a:extLst>
          </p:cNvPr>
          <p:cNvSpPr txBox="1"/>
          <p:nvPr/>
        </p:nvSpPr>
        <p:spPr>
          <a:xfrm>
            <a:off x="6351942" y="5504656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E713D0C4-A483-4A5D-A4BB-FC591BEA3169}"/>
              </a:ext>
            </a:extLst>
          </p:cNvPr>
          <p:cNvGrpSpPr/>
          <p:nvPr/>
        </p:nvGrpSpPr>
        <p:grpSpPr>
          <a:xfrm>
            <a:off x="6999296" y="1787685"/>
            <a:ext cx="4395539" cy="666222"/>
            <a:chOff x="-825913" y="4159966"/>
            <a:chExt cx="5376912" cy="66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7142AB-8FCE-42F9-9B7F-5F11321D3868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872111-5B91-4209-91DC-B22F7FB4042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AB3270E6-9036-45F3-9EC6-6C239AC84A23}"/>
              </a:ext>
            </a:extLst>
          </p:cNvPr>
          <p:cNvGrpSpPr/>
          <p:nvPr/>
        </p:nvGrpSpPr>
        <p:grpSpPr>
          <a:xfrm>
            <a:off x="6999296" y="2706747"/>
            <a:ext cx="4395539" cy="666222"/>
            <a:chOff x="-825913" y="4159966"/>
            <a:chExt cx="5376912" cy="666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95A44-CB0D-48BF-B925-D8C66410F1D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33AAFC-6393-401E-9ADE-FA54915A307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C18301CB-019C-4442-8028-69770BD1C423}"/>
              </a:ext>
            </a:extLst>
          </p:cNvPr>
          <p:cNvGrpSpPr/>
          <p:nvPr/>
        </p:nvGrpSpPr>
        <p:grpSpPr>
          <a:xfrm>
            <a:off x="6999296" y="3625807"/>
            <a:ext cx="4395539" cy="666222"/>
            <a:chOff x="-825913" y="4159966"/>
            <a:chExt cx="5376912" cy="666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760823-66C2-4023-8BBB-05950F76186D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33DF80-0515-4F5D-AD62-A5C981EB92D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F17C8605-D2FD-4DBF-8279-A010EAE401E5}"/>
              </a:ext>
            </a:extLst>
          </p:cNvPr>
          <p:cNvGrpSpPr/>
          <p:nvPr/>
        </p:nvGrpSpPr>
        <p:grpSpPr>
          <a:xfrm>
            <a:off x="6999296" y="4544869"/>
            <a:ext cx="4395539" cy="666222"/>
            <a:chOff x="-825913" y="4159966"/>
            <a:chExt cx="5376912" cy="666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951BFA-B6EB-4933-A168-E4F60CF3B0B7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415A9-013E-418B-8389-3AA790FAB2BB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3E856918-838A-43BA-AE88-7387B2A42990}"/>
              </a:ext>
            </a:extLst>
          </p:cNvPr>
          <p:cNvGrpSpPr/>
          <p:nvPr/>
        </p:nvGrpSpPr>
        <p:grpSpPr>
          <a:xfrm>
            <a:off x="6999296" y="5463931"/>
            <a:ext cx="4395539" cy="666222"/>
            <a:chOff x="-825913" y="4159966"/>
            <a:chExt cx="5376912" cy="6662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6AE4BC-D24D-43FD-B178-23E5FDD0B2B9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8259D8-A6D0-49FB-9E07-8916C1A2AC3A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17">
            <a:extLst>
              <a:ext uri="{FF2B5EF4-FFF2-40B4-BE49-F238E27FC236}">
                <a16:creationId xmlns:a16="http://schemas.microsoft.com/office/drawing/2014/main" id="{0BF66D1B-9B52-499E-BEB3-78223779E488}"/>
              </a:ext>
            </a:extLst>
          </p:cNvPr>
          <p:cNvGrpSpPr/>
          <p:nvPr/>
        </p:nvGrpSpPr>
        <p:grpSpPr>
          <a:xfrm>
            <a:off x="492374" y="1671245"/>
            <a:ext cx="5987558" cy="4495684"/>
            <a:chOff x="492374" y="1610282"/>
            <a:chExt cx="5987558" cy="44956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3CFC35-3394-4076-9573-9D59B54AC414}"/>
                </a:ext>
              </a:extLst>
            </p:cNvPr>
            <p:cNvGrpSpPr/>
            <p:nvPr/>
          </p:nvGrpSpPr>
          <p:grpSpPr>
            <a:xfrm>
              <a:off x="492374" y="2075298"/>
              <a:ext cx="5987558" cy="4030668"/>
              <a:chOff x="206600" y="2132859"/>
              <a:chExt cx="5269469" cy="416080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7DB452-0223-4B2B-87A7-A3F929E9CA3A}"/>
                  </a:ext>
                </a:extLst>
              </p:cNvPr>
              <p:cNvGrpSpPr/>
              <p:nvPr/>
            </p:nvGrpSpPr>
            <p:grpSpPr>
              <a:xfrm>
                <a:off x="1117436" y="2132859"/>
                <a:ext cx="3452745" cy="3307339"/>
                <a:chOff x="539552" y="4254268"/>
                <a:chExt cx="3596930" cy="61489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75CD741-BAB7-401A-8C35-9A26096B407F}"/>
                    </a:ext>
                  </a:extLst>
                </p:cNvPr>
                <p:cNvSpPr/>
                <p:nvPr/>
              </p:nvSpPr>
              <p:spPr>
                <a:xfrm>
                  <a:off x="539552" y="4414918"/>
                  <a:ext cx="720080" cy="45424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16CE359-F60B-4BD8-A4F2-A44B6FE87D15}"/>
                    </a:ext>
                  </a:extLst>
                </p:cNvPr>
                <p:cNvSpPr/>
                <p:nvPr/>
              </p:nvSpPr>
              <p:spPr>
                <a:xfrm>
                  <a:off x="1258764" y="4321205"/>
                  <a:ext cx="720080" cy="5479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CF226D9-DC13-4C14-A596-86A1ABB5AE09}"/>
                    </a:ext>
                  </a:extLst>
                </p:cNvPr>
                <p:cNvSpPr/>
                <p:nvPr/>
              </p:nvSpPr>
              <p:spPr>
                <a:xfrm>
                  <a:off x="1977977" y="4495243"/>
                  <a:ext cx="720080" cy="37391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927DE2E-DDFA-443C-BC58-C80C723ECE2F}"/>
                    </a:ext>
                  </a:extLst>
                </p:cNvPr>
                <p:cNvSpPr/>
                <p:nvPr/>
              </p:nvSpPr>
              <p:spPr>
                <a:xfrm>
                  <a:off x="2697190" y="4361367"/>
                  <a:ext cx="720080" cy="507792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BA028E-1949-44AE-8139-B663A1E57F19}"/>
                    </a:ext>
                  </a:extLst>
                </p:cNvPr>
                <p:cNvSpPr/>
                <p:nvPr/>
              </p:nvSpPr>
              <p:spPr>
                <a:xfrm>
                  <a:off x="3416402" y="4254268"/>
                  <a:ext cx="720080" cy="61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7377691-0841-4E87-8F8E-B38F39BD13E9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1F23694A-C9FD-47B9-970D-67CA2A374D88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6" name="Rectangle 15">
                  <a:extLst>
                    <a:ext uri="{FF2B5EF4-FFF2-40B4-BE49-F238E27FC236}">
                      <a16:creationId xmlns:a16="http://schemas.microsoft.com/office/drawing/2014/main" id="{23C1ADEE-288B-4747-9748-06C156277222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id="{5DD5C64B-CD96-43DA-9A03-9509989F9291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id="{3169C3F4-B9E9-4C39-BEEE-79F32C284F81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C5FDAE8A-6FC1-414D-99FA-F7654244B6B4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CA052A0-0AA7-403F-AB1A-D03D5D570989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6A9E2C-0F03-4F80-866D-CE2CA8CEBC58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2" cy="504056"/>
                <a:chOff x="539552" y="5789608"/>
                <a:chExt cx="3596930" cy="5040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EAED52-4229-49B8-9E54-A7DE24D7BECD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5A627BC-8560-499A-8FFC-6E120ED6F2C8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21A2497-E93C-4600-8C0A-52B2C0BEACE0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D839515-9499-47F0-9160-734E9E57DD93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1DC2AEF-725E-4E4B-A930-3B8FB0A2349F}"/>
                    </a:ext>
                  </a:extLst>
                </p:cNvPr>
                <p:cNvSpPr/>
                <p:nvPr/>
              </p:nvSpPr>
              <p:spPr>
                <a:xfrm>
                  <a:off x="341640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985EF2-0E6C-4FB5-8516-64B72A302645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17BAC9-1ADE-40DA-B6FF-3AA9D4E450E0}"/>
                </a:ext>
              </a:extLst>
            </p:cNvPr>
            <p:cNvSpPr txBox="1"/>
            <p:nvPr/>
          </p:nvSpPr>
          <p:spPr>
            <a:xfrm>
              <a:off x="1597337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66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76D464-9050-4686-83AD-62CCE5E810A2}"/>
                </a:ext>
              </a:extLst>
            </p:cNvPr>
            <p:cNvSpPr txBox="1"/>
            <p:nvPr/>
          </p:nvSpPr>
          <p:spPr>
            <a:xfrm>
              <a:off x="237551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83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A2431-B652-4A57-8D38-6382BEA4029C}"/>
                </a:ext>
              </a:extLst>
            </p:cNvPr>
            <p:cNvSpPr txBox="1"/>
            <p:nvPr/>
          </p:nvSpPr>
          <p:spPr>
            <a:xfrm>
              <a:off x="3153691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45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AFCEBD-756A-49C4-9E88-C9E6ABC4D7D2}"/>
                </a:ext>
              </a:extLst>
            </p:cNvPr>
            <p:cNvSpPr txBox="1"/>
            <p:nvPr/>
          </p:nvSpPr>
          <p:spPr>
            <a:xfrm>
              <a:off x="3931868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73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4B6CF3-3AC6-44D3-BE8F-D184D5A5D334}"/>
                </a:ext>
              </a:extLst>
            </p:cNvPr>
            <p:cNvSpPr txBox="1"/>
            <p:nvPr/>
          </p:nvSpPr>
          <p:spPr>
            <a:xfrm>
              <a:off x="471004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94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8FF4B5C4-3B0C-4EE1-BFBF-94348A2A23FC}"/>
                </a:ext>
              </a:extLst>
            </p:cNvPr>
            <p:cNvSpPr/>
            <p:nvPr/>
          </p:nvSpPr>
          <p:spPr>
            <a:xfrm>
              <a:off x="2535302" y="1901826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7718057B-DBF4-4BB0-AEE6-51FBB194F969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304011" y="2774868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7C5115FC-DB8A-41D7-9AC0-97B2BCFBA9E7}"/>
                </a:ext>
              </a:extLst>
            </p:cNvPr>
            <p:cNvSpPr/>
            <p:nvPr/>
          </p:nvSpPr>
          <p:spPr>
            <a:xfrm>
              <a:off x="4088291" y="2118317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2790DF81-8702-43D5-A91A-11842D14EF21}"/>
                </a:ext>
              </a:extLst>
            </p:cNvPr>
            <p:cNvSpPr/>
            <p:nvPr/>
          </p:nvSpPr>
          <p:spPr>
            <a:xfrm>
              <a:off x="4881803" y="1610282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36">
              <a:extLst>
                <a:ext uri="{FF2B5EF4-FFF2-40B4-BE49-F238E27FC236}">
                  <a16:creationId xmlns:a16="http://schemas.microsoft.com/office/drawing/2014/main" id="{5E7534D8-BA0F-4DC4-89E6-F1C23AAC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565" y="234681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6D19E-0C8F-4AA0-894E-CF36FB58C1BB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그룹 39">
            <a:extLst>
              <a:ext uri="{FF2B5EF4-FFF2-40B4-BE49-F238E27FC236}">
                <a16:creationId xmlns:a16="http://schemas.microsoft.com/office/drawing/2014/main" id="{F28C63A1-2DCD-4CF4-BEB2-A9CEEAA129A4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83BA2-06F7-43B1-BA30-3956D3B6017C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B030E-C5AA-4D10-AA57-C487A205D75E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7DDB08-3F3C-41B7-888C-C668AA23F17A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DAD56-C3D5-4931-9C87-25CEA9C52B97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9A0DA-03EA-439A-80BE-C06BB523C45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220A0DD-8735-441A-AF37-ACC238E86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59379"/>
              </p:ext>
            </p:extLst>
          </p:nvPr>
        </p:nvGraphicFramePr>
        <p:xfrm>
          <a:off x="914401" y="2071032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285B23-059A-491E-8077-488419DDDF5C}"/>
              </a:ext>
            </a:extLst>
          </p:cNvPr>
          <p:cNvSpPr/>
          <p:nvPr/>
        </p:nvSpPr>
        <p:spPr>
          <a:xfrm>
            <a:off x="2552366" y="5648426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032E57-0097-472D-AF2F-3E018BA1115A}"/>
              </a:ext>
            </a:extLst>
          </p:cNvPr>
          <p:cNvSpPr/>
          <p:nvPr/>
        </p:nvSpPr>
        <p:spPr>
          <a:xfrm>
            <a:off x="1909627" y="5615089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7C298-1BC7-4E60-816F-40E83EB8063B}"/>
              </a:ext>
            </a:extLst>
          </p:cNvPr>
          <p:cNvSpPr/>
          <p:nvPr/>
        </p:nvSpPr>
        <p:spPr>
          <a:xfrm>
            <a:off x="942970" y="1668672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88C5E-0334-4726-B9AB-9788D0BDB610}"/>
              </a:ext>
            </a:extLst>
          </p:cNvPr>
          <p:cNvSpPr txBox="1"/>
          <p:nvPr/>
        </p:nvSpPr>
        <p:spPr>
          <a:xfrm>
            <a:off x="1047042" y="1636667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5B7B91A5-B137-4FEB-A340-0C4AF938D0AE}"/>
              </a:ext>
            </a:extLst>
          </p:cNvPr>
          <p:cNvSpPr/>
          <p:nvPr/>
        </p:nvSpPr>
        <p:spPr>
          <a:xfrm rot="16200000">
            <a:off x="2036019" y="5741388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5910BE7-3DF9-4C3A-B493-2E9B310C6D71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1381749" y="2814264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C7EDF0-2CF6-4F2E-A9D2-13D4B8D46972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BFC2E2-5A16-46CE-A3B0-00CF8DB3A36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7B9AFD-23DF-4447-9957-A7058655CBC8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9FA175-4394-4075-9571-96714166A79D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8DC6F8-30FA-44E1-A563-739140EF8859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498D94-B0FE-4BAE-AD5B-B72FECDFB74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D856A1-4EFA-4AF5-BBB1-EA4A510563B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2A7AFD3-0100-45D6-A837-9A73F14D1CC8}"/>
              </a:ext>
            </a:extLst>
          </p:cNvPr>
          <p:cNvSpPr/>
          <p:nvPr/>
        </p:nvSpPr>
        <p:spPr>
          <a:xfrm>
            <a:off x="3111349" y="4306805"/>
            <a:ext cx="792088" cy="792088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A2954A-9B79-4E38-889F-A3A48B11CC4C}"/>
              </a:ext>
            </a:extLst>
          </p:cNvPr>
          <p:cNvSpPr/>
          <p:nvPr/>
        </p:nvSpPr>
        <p:spPr>
          <a:xfrm>
            <a:off x="4840949" y="2814264"/>
            <a:ext cx="792088" cy="792088"/>
          </a:xfrm>
          <a:prstGeom prst="ellipse">
            <a:avLst/>
          </a:pr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EE910-E364-4D0E-A3E7-F649DF1F9065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2EDB31-F875-49E7-AB23-CBFE4D205C4B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8E21ED-61AD-402E-B861-3E61DADF3B7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C8E79C-317F-4286-8C86-1B3D4501BFE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5CA738E-61E7-4D1D-9E49-FAE10D00F56D}"/>
              </a:ext>
            </a:extLst>
          </p:cNvPr>
          <p:cNvSpPr/>
          <p:nvPr/>
        </p:nvSpPr>
        <p:spPr>
          <a:xfrm>
            <a:off x="8300149" y="2814264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2D5425-537B-4395-AF45-F86C0357BCB1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C44F96-F8E9-4C51-A2B6-F366ACB8AD91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FD2D0-511A-4184-A45D-1DF5EDB28F52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BB9E6B-C27B-4051-8ACF-7165AB85CB67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68B6654-87DA-4EFA-898F-6AD479728822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C4CB1F-AD1D-46C2-B449-89F005BD29E5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3A5704-E522-4BC2-9329-37679BF6D7C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BFF0E-9C08-4E1B-B3D8-446989B6DF4E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6570549" y="4304022"/>
            <a:ext cx="792088" cy="792088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78D4F6-1504-42EB-AA98-28FF30A018EE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29BDD0-D237-46DD-B677-07C17EA67AA1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50BC43-920D-48D1-A814-F498EA7FF281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895F3-D48D-49CD-A6E5-3C739641CC97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81F55AC-BE7C-4D5C-97C0-65D2BDAAEFE8}"/>
              </a:ext>
            </a:extLst>
          </p:cNvPr>
          <p:cNvSpPr/>
          <p:nvPr/>
        </p:nvSpPr>
        <p:spPr>
          <a:xfrm>
            <a:off x="10029750" y="4301239"/>
            <a:ext cx="792088" cy="792088"/>
          </a:xfrm>
          <a:prstGeom prst="ellipse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54B3FB3B-FA7F-45A7-A0D3-2B23C1B7B706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5B0871A1-6F87-4009-9400-613C6299F1DA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0DF84051-F6AC-4B4C-98A1-DED50185D98E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88651715-3017-4594-8057-4D01449AF979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9BF33090-6119-4905-9AB3-3293307AA079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CFA65-FCE2-40A8-8EEB-F44D5C5D917B}"/>
              </a:ext>
            </a:extLst>
          </p:cNvPr>
          <p:cNvGrpSpPr/>
          <p:nvPr/>
        </p:nvGrpSpPr>
        <p:grpSpPr>
          <a:xfrm>
            <a:off x="3548120" y="2005539"/>
            <a:ext cx="5092718" cy="3864148"/>
            <a:chOff x="2024962" y="2060848"/>
            <a:chExt cx="5092718" cy="386414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085EB7-C5F1-4CCE-A27A-1ED3A90045AC}"/>
                </a:ext>
              </a:extLst>
            </p:cNvPr>
            <p:cNvCxnSpPr>
              <a:stCxn id="18" idx="0"/>
              <a:endCxn id="1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6838BD-1AEF-4507-B11E-E30E03735536}"/>
                </a:ext>
              </a:extLst>
            </p:cNvPr>
            <p:cNvCxnSpPr>
              <a:stCxn id="22" idx="0"/>
              <a:endCxn id="1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5CCBB9-058C-4421-8DB3-26BF2B9B3E40}"/>
                </a:ext>
              </a:extLst>
            </p:cNvPr>
            <p:cNvCxnSpPr>
              <a:stCxn id="21" idx="0"/>
              <a:endCxn id="1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BDC6CE-1731-4D09-BFF5-BF33068AAD18}"/>
                </a:ext>
              </a:extLst>
            </p:cNvPr>
            <p:cNvCxnSpPr>
              <a:stCxn id="19" idx="0"/>
              <a:endCxn id="1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3E0F21B-5729-49DB-AE3C-1235CD70241B}"/>
                </a:ext>
              </a:extLst>
            </p:cNvPr>
            <p:cNvCxnSpPr>
              <a:stCxn id="20" idx="0"/>
              <a:endCxn id="1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31A7EA-37A8-48E6-86A0-F129F85C0477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1E241B6-9FAC-41BD-8BAB-C52048E8C416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88A2AB-86E7-41AD-AD5E-A191157DF6DA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71C3E0-64E1-42DB-AFA0-F5D141A428F7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CDFE11-26E9-4381-AED0-FAC94C7B5F46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EA717F7-5EF9-4E21-831B-7069488B9415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B0BEF5-7C90-4108-B811-87A593B21C2A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D9531F-23E9-43F6-A911-2577EF3611A2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4DA163C-5822-47BE-AD2E-E3A4C23F3CD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7E34DD-8604-4194-B015-B551A0D9C227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383B751-2A86-4533-8C50-B8CB2999156F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F57908-BEB1-46A0-85FF-B8FC71ED700C}"/>
                  </a:ext>
                </a:extLst>
              </p:cNvPr>
              <p:cNvCxnSpPr>
                <a:endCxn id="1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3">
                <a:extLst>
                  <a:ext uri="{FF2B5EF4-FFF2-40B4-BE49-F238E27FC236}">
                    <a16:creationId xmlns:a16="http://schemas.microsoft.com/office/drawing/2014/main" id="{1B89B356-B57A-4A95-8624-92C4FD09CA53}"/>
                  </a:ext>
                </a:extLst>
              </p:cNvPr>
              <p:cNvCxnSpPr>
                <a:cxnSpLocks/>
                <a:stCxn id="2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962CB8-F932-4185-8ECC-200082E9CBB0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6F4D60-2EB9-406A-8B21-3FEE3EAE3B6B}"/>
              </a:ext>
            </a:extLst>
          </p:cNvPr>
          <p:cNvGrpSpPr/>
          <p:nvPr/>
        </p:nvGrpSpPr>
        <p:grpSpPr>
          <a:xfrm>
            <a:off x="880844" y="4771773"/>
            <a:ext cx="2815928" cy="1302343"/>
            <a:chOff x="545213" y="2708920"/>
            <a:chExt cx="1866547" cy="1302343"/>
          </a:xfrm>
        </p:grpSpPr>
        <p:sp>
          <p:nvSpPr>
            <p:cNvPr id="24" name="Rounded Rectangle 69">
              <a:extLst>
                <a:ext uri="{FF2B5EF4-FFF2-40B4-BE49-F238E27FC236}">
                  <a16:creationId xmlns:a16="http://schemas.microsoft.com/office/drawing/2014/main" id="{170EAF9E-10A3-40AF-B65A-AF85340E4DB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98432-9D03-4198-A9C8-4FD10A7551BC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7B3E6-A6FB-4CD8-9780-071D5F60E28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1A29DA-C645-476A-B6A8-856D7E78540A}"/>
              </a:ext>
            </a:extLst>
          </p:cNvPr>
          <p:cNvGrpSpPr/>
          <p:nvPr/>
        </p:nvGrpSpPr>
        <p:grpSpPr>
          <a:xfrm>
            <a:off x="944312" y="1860739"/>
            <a:ext cx="2824468" cy="1315889"/>
            <a:chOff x="539552" y="2708920"/>
            <a:chExt cx="1872208" cy="1315889"/>
          </a:xfrm>
        </p:grpSpPr>
        <p:sp>
          <p:nvSpPr>
            <p:cNvPr id="28" name="Rounded Rectangle 73">
              <a:extLst>
                <a:ext uri="{FF2B5EF4-FFF2-40B4-BE49-F238E27FC236}">
                  <a16:creationId xmlns:a16="http://schemas.microsoft.com/office/drawing/2014/main" id="{B0A6B9E0-8B6A-4D2A-9078-0D08E3B48E1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27F7A9-B3A7-4916-B150-0DEF88F82AC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2ED4C6-15E8-4AA8-9CC9-F6200F32A0A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E50E4D-59C8-4443-8C6C-F3E90BFE0404}"/>
              </a:ext>
            </a:extLst>
          </p:cNvPr>
          <p:cNvGrpSpPr/>
          <p:nvPr/>
        </p:nvGrpSpPr>
        <p:grpSpPr>
          <a:xfrm>
            <a:off x="8938253" y="2716836"/>
            <a:ext cx="2447785" cy="2423884"/>
            <a:chOff x="539552" y="2708920"/>
            <a:chExt cx="1872208" cy="2423884"/>
          </a:xfrm>
        </p:grpSpPr>
        <p:sp>
          <p:nvSpPr>
            <p:cNvPr id="32" name="Rounded Rectangle 77">
              <a:extLst>
                <a:ext uri="{FF2B5EF4-FFF2-40B4-BE49-F238E27FC236}">
                  <a16:creationId xmlns:a16="http://schemas.microsoft.com/office/drawing/2014/main" id="{6C57A7A8-8F7C-4AF6-A6FE-DE98E01265B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C96F7-6BDC-47F1-897C-D98F456D8B0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2499EB-F9DE-4770-9793-D6106C67A2FD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DE3F1A29-D252-49F1-ACBC-2913FCB95AC9}"/>
              </a:ext>
            </a:extLst>
          </p:cNvPr>
          <p:cNvSpPr/>
          <p:nvPr/>
        </p:nvSpPr>
        <p:spPr>
          <a:xfrm>
            <a:off x="5938253" y="53046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AF8A9856-28FB-40A3-8F7A-19719E65066A}"/>
              </a:ext>
            </a:extLst>
          </p:cNvPr>
          <p:cNvSpPr/>
          <p:nvPr/>
        </p:nvSpPr>
        <p:spPr>
          <a:xfrm>
            <a:off x="5935363" y="22719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81B5E53B-3F44-40ED-A199-C695B416C6BD}"/>
              </a:ext>
            </a:extLst>
          </p:cNvPr>
          <p:cNvSpPr/>
          <p:nvPr/>
        </p:nvSpPr>
        <p:spPr>
          <a:xfrm rot="2700000">
            <a:off x="4904363" y="36992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E30966C-ACE2-4A12-9B53-CC2D60C07A3E}"/>
              </a:ext>
            </a:extLst>
          </p:cNvPr>
          <p:cNvSpPr/>
          <p:nvPr/>
        </p:nvSpPr>
        <p:spPr>
          <a:xfrm>
            <a:off x="3815436" y="379928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CA1C5BFC-C6F0-41BA-A433-2013916F55BD}"/>
              </a:ext>
            </a:extLst>
          </p:cNvPr>
          <p:cNvSpPr/>
          <p:nvPr/>
        </p:nvSpPr>
        <p:spPr>
          <a:xfrm>
            <a:off x="5899794" y="377108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E2E89878-A759-4168-9F9E-FDFC49A4B97C}"/>
              </a:ext>
            </a:extLst>
          </p:cNvPr>
          <p:cNvSpPr>
            <a:spLocks noChangeAspect="1"/>
          </p:cNvSpPr>
          <p:nvPr/>
        </p:nvSpPr>
        <p:spPr>
          <a:xfrm>
            <a:off x="8027824" y="378107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F610C10-199F-44CE-A96E-7652C6706783}"/>
              </a:ext>
            </a:extLst>
          </p:cNvPr>
          <p:cNvSpPr>
            <a:spLocks noChangeAspect="1"/>
          </p:cNvSpPr>
          <p:nvPr/>
        </p:nvSpPr>
        <p:spPr>
          <a:xfrm>
            <a:off x="6974515" y="3747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69631" y="475589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4AC462-760F-4059-9BF8-2EAFFDE1E32F}"/>
              </a:ext>
            </a:extLst>
          </p:cNvPr>
          <p:cNvGrpSpPr/>
          <p:nvPr/>
        </p:nvGrpSpPr>
        <p:grpSpPr>
          <a:xfrm>
            <a:off x="5534130" y="1396782"/>
            <a:ext cx="5474708" cy="4571080"/>
            <a:chOff x="1657924" y="1330362"/>
            <a:chExt cx="2835932" cy="4571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7C8284-E213-48BC-B9A2-36341C433E41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841097-2ABE-41E5-B9B3-0BED9FF5E18F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8">
            <a:extLst>
              <a:ext uri="{FF2B5EF4-FFF2-40B4-BE49-F238E27FC236}">
                <a16:creationId xmlns:a16="http://schemas.microsoft.com/office/drawing/2014/main" id="{79616CE9-E426-497C-85E1-4CF2D0329538}"/>
              </a:ext>
            </a:extLst>
          </p:cNvPr>
          <p:cNvSpPr/>
          <p:nvPr/>
        </p:nvSpPr>
        <p:spPr>
          <a:xfrm>
            <a:off x="7956802" y="566422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67116" y="34065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BB109-2120-4A79-9CF5-ADDE5C5D2578}"/>
              </a:ext>
            </a:extLst>
          </p:cNvPr>
          <p:cNvSpPr txBox="1"/>
          <p:nvPr/>
        </p:nvSpPr>
        <p:spPr>
          <a:xfrm>
            <a:off x="730872" y="249897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64934-A18B-4BDF-9BF1-7A04174B43B6}"/>
              </a:ext>
            </a:extLst>
          </p:cNvPr>
          <p:cNvSpPr txBox="1"/>
          <p:nvPr/>
        </p:nvSpPr>
        <p:spPr>
          <a:xfrm>
            <a:off x="730870" y="2860840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612BF-D87D-44D0-833A-3DE485FBFBE8}"/>
              </a:ext>
            </a:extLst>
          </p:cNvPr>
          <p:cNvSpPr txBox="1"/>
          <p:nvPr/>
        </p:nvSpPr>
        <p:spPr>
          <a:xfrm>
            <a:off x="730872" y="167948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E4111-AC83-45EB-B310-F33406A974FD}"/>
              </a:ext>
            </a:extLst>
          </p:cNvPr>
          <p:cNvSpPr txBox="1"/>
          <p:nvPr/>
        </p:nvSpPr>
        <p:spPr>
          <a:xfrm>
            <a:off x="730870" y="91123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961CF-A899-420B-A2B0-39349CC0D452}"/>
              </a:ext>
            </a:extLst>
          </p:cNvPr>
          <p:cNvSpPr txBox="1"/>
          <p:nvPr/>
        </p:nvSpPr>
        <p:spPr>
          <a:xfrm>
            <a:off x="4249211" y="249897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89932-DC62-4756-BBDA-80E255944F8B}"/>
              </a:ext>
            </a:extLst>
          </p:cNvPr>
          <p:cNvSpPr txBox="1"/>
          <p:nvPr/>
        </p:nvSpPr>
        <p:spPr>
          <a:xfrm>
            <a:off x="4249209" y="2860840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59C8F-015D-4D91-B377-BA037331FFB6}"/>
              </a:ext>
            </a:extLst>
          </p:cNvPr>
          <p:cNvSpPr txBox="1"/>
          <p:nvPr/>
        </p:nvSpPr>
        <p:spPr>
          <a:xfrm>
            <a:off x="4249211" y="167948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C7AD-C749-4E15-89B1-FE6E8F911379}"/>
              </a:ext>
            </a:extLst>
          </p:cNvPr>
          <p:cNvSpPr txBox="1"/>
          <p:nvPr/>
        </p:nvSpPr>
        <p:spPr>
          <a:xfrm>
            <a:off x="4249209" y="91497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A509D2-EEE1-4EE1-BD34-5BFBB21D935D}"/>
              </a:ext>
            </a:extLst>
          </p:cNvPr>
          <p:cNvGrpSpPr/>
          <p:nvPr/>
        </p:nvGrpSpPr>
        <p:grpSpPr>
          <a:xfrm>
            <a:off x="624500" y="2811463"/>
            <a:ext cx="4797245" cy="1188907"/>
            <a:chOff x="6665542" y="2703435"/>
            <a:chExt cx="4797245" cy="11889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0B0D7-AC60-4553-9F90-6E0D8E2EB25F}"/>
                </a:ext>
              </a:extLst>
            </p:cNvPr>
            <p:cNvSpPr txBox="1"/>
            <p:nvPr/>
          </p:nvSpPr>
          <p:spPr>
            <a:xfrm>
              <a:off x="6665542" y="2703435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0819EC-F7BF-442E-A310-EA0CAEC77263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7BBB8D-34FE-4B1E-9D70-33A1FD115AEE}"/>
              </a:ext>
            </a:extLst>
          </p:cNvPr>
          <p:cNvGrpSpPr/>
          <p:nvPr/>
        </p:nvGrpSpPr>
        <p:grpSpPr>
          <a:xfrm>
            <a:off x="4555691" y="1310671"/>
            <a:ext cx="4268015" cy="3652458"/>
            <a:chOff x="904876" y="0"/>
            <a:chExt cx="7019928" cy="60074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72E65D-DBF9-46C0-A033-6512BF0761CA}"/>
                </a:ext>
              </a:extLst>
            </p:cNvPr>
            <p:cNvGrpSpPr/>
            <p:nvPr/>
          </p:nvGrpSpPr>
          <p:grpSpPr>
            <a:xfrm>
              <a:off x="3685845" y="3516054"/>
              <a:ext cx="1484602" cy="2491421"/>
              <a:chOff x="752129" y="4751668"/>
              <a:chExt cx="780084" cy="158789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9152E82-25D7-46F0-BB55-75EF42E72031}"/>
                  </a:ext>
                </a:extLst>
              </p:cNvPr>
              <p:cNvGrpSpPr/>
              <p:nvPr/>
            </p:nvGrpSpPr>
            <p:grpSpPr>
              <a:xfrm>
                <a:off x="752129" y="5532922"/>
                <a:ext cx="780084" cy="806640"/>
                <a:chOff x="2195736" y="5121188"/>
                <a:chExt cx="901189" cy="931868"/>
              </a:xfrm>
            </p:grpSpPr>
            <p:sp>
              <p:nvSpPr>
                <p:cNvPr id="10" name="Rectangle 8">
                  <a:extLst>
                    <a:ext uri="{FF2B5EF4-FFF2-40B4-BE49-F238E27FC236}">
                      <a16:creationId xmlns:a16="http://schemas.microsoft.com/office/drawing/2014/main" id="{6F408711-4DB2-4A05-99BD-6212F5A42A3C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BB29D3F8-C360-47F8-BFD1-846D6A15D734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B9883A25-0B68-4847-9BD2-878A6DAA7945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Rectangle 8">
                  <a:extLst>
                    <a:ext uri="{FF2B5EF4-FFF2-40B4-BE49-F238E27FC236}">
                      <a16:creationId xmlns:a16="http://schemas.microsoft.com/office/drawing/2014/main" id="{A2DC7E8A-F17A-4C30-A560-8EB166A5BD7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ectangle 8">
                  <a:extLst>
                    <a:ext uri="{FF2B5EF4-FFF2-40B4-BE49-F238E27FC236}">
                      <a16:creationId xmlns:a16="http://schemas.microsoft.com/office/drawing/2014/main" id="{01B4E6C5-3974-493A-AE3D-6DD73AAE35FF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3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FFDC56-D4E6-4114-AD47-43B1C585DD93}"/>
                  </a:ext>
                </a:extLst>
              </p:cNvPr>
              <p:cNvGrpSpPr/>
              <p:nvPr/>
            </p:nvGrpSpPr>
            <p:grpSpPr>
              <a:xfrm>
                <a:off x="752129" y="4751668"/>
                <a:ext cx="777946" cy="874750"/>
                <a:chOff x="5796136" y="1372502"/>
                <a:chExt cx="2284244" cy="3424647"/>
              </a:xfrm>
            </p:grpSpPr>
            <p:sp>
              <p:nvSpPr>
                <p:cNvPr id="6" name="Rectangle 2">
                  <a:extLst>
                    <a:ext uri="{FF2B5EF4-FFF2-40B4-BE49-F238E27FC236}">
                      <a16:creationId xmlns:a16="http://schemas.microsoft.com/office/drawing/2014/main" id="{8901CA2E-35C7-4F19-9F6C-51783AE5B3C0}"/>
                    </a:ext>
                  </a:extLst>
                </p:cNvPr>
                <p:cNvSpPr/>
                <p:nvPr/>
              </p:nvSpPr>
              <p:spPr>
                <a:xfrm>
                  <a:off x="5796136" y="1372502"/>
                  <a:ext cx="571061" cy="3424647"/>
                </a:xfrm>
                <a:custGeom>
                  <a:avLst/>
                  <a:gdLst>
                    <a:gd name="connsiteX0" fmla="*/ 0 w 571061"/>
                    <a:gd name="connsiteY0" fmla="*/ 171025 h 4392488"/>
                    <a:gd name="connsiteX1" fmla="*/ 571061 w 571061"/>
                    <a:gd name="connsiteY1" fmla="*/ 0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171025 h 439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061" h="4392488">
                      <a:moveTo>
                        <a:pt x="0" y="171025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1710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" name="Rectangle 2">
                  <a:extLst>
                    <a:ext uri="{FF2B5EF4-FFF2-40B4-BE49-F238E27FC236}">
                      <a16:creationId xmlns:a16="http://schemas.microsoft.com/office/drawing/2014/main" id="{BB73D5FC-2608-4DBD-A18C-1F2207F2B807}"/>
                    </a:ext>
                  </a:extLst>
                </p:cNvPr>
                <p:cNvSpPr/>
                <p:nvPr/>
              </p:nvSpPr>
              <p:spPr>
                <a:xfrm>
                  <a:off x="6367197" y="1372502"/>
                  <a:ext cx="571061" cy="342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" name="Rectangle 2">
                  <a:extLst>
                    <a:ext uri="{FF2B5EF4-FFF2-40B4-BE49-F238E27FC236}">
                      <a16:creationId xmlns:a16="http://schemas.microsoft.com/office/drawing/2014/main" id="{4325A047-6967-4DFE-9C4A-4DC2923C55E4}"/>
                    </a:ext>
                  </a:extLst>
                </p:cNvPr>
                <p:cNvSpPr/>
                <p:nvPr/>
              </p:nvSpPr>
              <p:spPr>
                <a:xfrm>
                  <a:off x="6938259" y="1372502"/>
                  <a:ext cx="571061" cy="342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" name="Rectangle 2">
                  <a:extLst>
                    <a:ext uri="{FF2B5EF4-FFF2-40B4-BE49-F238E27FC236}">
                      <a16:creationId xmlns:a16="http://schemas.microsoft.com/office/drawing/2014/main" id="{2B9B4281-678A-46E0-99DC-ED2E8B0BBB7C}"/>
                    </a:ext>
                  </a:extLst>
                </p:cNvPr>
                <p:cNvSpPr/>
                <p:nvPr/>
              </p:nvSpPr>
              <p:spPr>
                <a:xfrm>
                  <a:off x="7509319" y="1372502"/>
                  <a:ext cx="571061" cy="3424647"/>
                </a:xfrm>
                <a:custGeom>
                  <a:avLst/>
                  <a:gdLst>
                    <a:gd name="connsiteX0" fmla="*/ 0 w 571061"/>
                    <a:gd name="connsiteY0" fmla="*/ 0 h 4392488"/>
                    <a:gd name="connsiteX1" fmla="*/ 571061 w 571061"/>
                    <a:gd name="connsiteY1" fmla="*/ 346732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0 h 4392488"/>
                    <a:gd name="connsiteX0" fmla="*/ 0 w 571061"/>
                    <a:gd name="connsiteY0" fmla="*/ 0 h 4392488"/>
                    <a:gd name="connsiteX1" fmla="*/ 562694 w 571061"/>
                    <a:gd name="connsiteY1" fmla="*/ 416078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0 h 439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62694" y="416078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FF6FA17B-44A2-43F6-AF02-17787DC7DE44}"/>
                </a:ext>
              </a:extLst>
            </p:cNvPr>
            <p:cNvGrpSpPr/>
            <p:nvPr/>
          </p:nvGrpSpPr>
          <p:grpSpPr>
            <a:xfrm>
              <a:off x="3687019" y="2635133"/>
              <a:ext cx="1474486" cy="1024946"/>
              <a:chOff x="3687015" y="2635131"/>
              <a:chExt cx="1474486" cy="1024946"/>
            </a:xfrm>
          </p:grpSpPr>
          <p:sp>
            <p:nvSpPr>
              <p:cNvPr id="16" name="Freeform 64">
                <a:extLst>
                  <a:ext uri="{FF2B5EF4-FFF2-40B4-BE49-F238E27FC236}">
                    <a16:creationId xmlns:a16="http://schemas.microsoft.com/office/drawing/2014/main" id="{27D81E80-9E41-43BB-BB4A-03F8D18898EA}"/>
                  </a:ext>
                </a:extLst>
              </p:cNvPr>
              <p:cNvSpPr/>
              <p:nvPr/>
            </p:nvSpPr>
            <p:spPr>
              <a:xfrm>
                <a:off x="4051039" y="3016332"/>
                <a:ext cx="371104" cy="511846"/>
              </a:xfrm>
              <a:custGeom>
                <a:avLst/>
                <a:gdLst>
                  <a:gd name="connsiteX0" fmla="*/ 29688 w 290946"/>
                  <a:gd name="connsiteY0" fmla="*/ 0 h 599704"/>
                  <a:gd name="connsiteX1" fmla="*/ 0 w 290946"/>
                  <a:gd name="connsiteY1" fmla="*/ 593766 h 599704"/>
                  <a:gd name="connsiteX2" fmla="*/ 290946 w 290946"/>
                  <a:gd name="connsiteY2" fmla="*/ 599704 h 599704"/>
                  <a:gd name="connsiteX3" fmla="*/ 29688 w 290946"/>
                  <a:gd name="connsiteY3" fmla="*/ 0 h 599704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65314 w 290946"/>
                  <a:gd name="connsiteY0" fmla="*/ 0 h 546266"/>
                  <a:gd name="connsiteX1" fmla="*/ 0 w 290946"/>
                  <a:gd name="connsiteY1" fmla="*/ 540328 h 546266"/>
                  <a:gd name="connsiteX2" fmla="*/ 290946 w 290946"/>
                  <a:gd name="connsiteY2" fmla="*/ 546266 h 546266"/>
                  <a:gd name="connsiteX3" fmla="*/ 65314 w 290946"/>
                  <a:gd name="connsiteY3" fmla="*/ 0 h 546266"/>
                  <a:gd name="connsiteX0" fmla="*/ 79875 w 305507"/>
                  <a:gd name="connsiteY0" fmla="*/ 0 h 546266"/>
                  <a:gd name="connsiteX1" fmla="*/ 14561 w 305507"/>
                  <a:gd name="connsiteY1" fmla="*/ 540328 h 546266"/>
                  <a:gd name="connsiteX2" fmla="*/ 305507 w 305507"/>
                  <a:gd name="connsiteY2" fmla="*/ 546266 h 546266"/>
                  <a:gd name="connsiteX3" fmla="*/ 79875 w 305507"/>
                  <a:gd name="connsiteY3" fmla="*/ 0 h 546266"/>
                  <a:gd name="connsiteX0" fmla="*/ 86136 w 311768"/>
                  <a:gd name="connsiteY0" fmla="*/ 0 h 546266"/>
                  <a:gd name="connsiteX1" fmla="*/ 20822 w 311768"/>
                  <a:gd name="connsiteY1" fmla="*/ 540328 h 546266"/>
                  <a:gd name="connsiteX2" fmla="*/ 311768 w 311768"/>
                  <a:gd name="connsiteY2" fmla="*/ 546266 h 546266"/>
                  <a:gd name="connsiteX3" fmla="*/ 86136 w 311768"/>
                  <a:gd name="connsiteY3" fmla="*/ 0 h 546266"/>
                  <a:gd name="connsiteX0" fmla="*/ 90558 w 316190"/>
                  <a:gd name="connsiteY0" fmla="*/ 0 h 546266"/>
                  <a:gd name="connsiteX1" fmla="*/ 25244 w 316190"/>
                  <a:gd name="connsiteY1" fmla="*/ 540328 h 546266"/>
                  <a:gd name="connsiteX2" fmla="*/ 316190 w 316190"/>
                  <a:gd name="connsiteY2" fmla="*/ 546266 h 546266"/>
                  <a:gd name="connsiteX3" fmla="*/ 90558 w 316190"/>
                  <a:gd name="connsiteY3" fmla="*/ 0 h 546266"/>
                  <a:gd name="connsiteX0" fmla="*/ 72656 w 298288"/>
                  <a:gd name="connsiteY0" fmla="*/ 0 h 546266"/>
                  <a:gd name="connsiteX1" fmla="*/ 7342 w 298288"/>
                  <a:gd name="connsiteY1" fmla="*/ 540328 h 546266"/>
                  <a:gd name="connsiteX2" fmla="*/ 298288 w 298288"/>
                  <a:gd name="connsiteY2" fmla="*/ 546266 h 546266"/>
                  <a:gd name="connsiteX3" fmla="*/ 72656 w 298288"/>
                  <a:gd name="connsiteY3" fmla="*/ 0 h 546266"/>
                  <a:gd name="connsiteX0" fmla="*/ 72656 w 298288"/>
                  <a:gd name="connsiteY0" fmla="*/ 0 h 546266"/>
                  <a:gd name="connsiteX1" fmla="*/ 7342 w 298288"/>
                  <a:gd name="connsiteY1" fmla="*/ 540328 h 546266"/>
                  <a:gd name="connsiteX2" fmla="*/ 298288 w 298288"/>
                  <a:gd name="connsiteY2" fmla="*/ 546266 h 546266"/>
                  <a:gd name="connsiteX3" fmla="*/ 72656 w 298288"/>
                  <a:gd name="connsiteY3" fmla="*/ 0 h 546266"/>
                  <a:gd name="connsiteX0" fmla="*/ 98413 w 294357"/>
                  <a:gd name="connsiteY0" fmla="*/ 0 h 469077"/>
                  <a:gd name="connsiteX1" fmla="*/ 3411 w 294357"/>
                  <a:gd name="connsiteY1" fmla="*/ 463139 h 469077"/>
                  <a:gd name="connsiteX2" fmla="*/ 294357 w 294357"/>
                  <a:gd name="connsiteY2" fmla="*/ 469077 h 469077"/>
                  <a:gd name="connsiteX3" fmla="*/ 98413 w 294357"/>
                  <a:gd name="connsiteY3" fmla="*/ 0 h 469077"/>
                  <a:gd name="connsiteX0" fmla="*/ 97100 w 293044"/>
                  <a:gd name="connsiteY0" fmla="*/ 0 h 469077"/>
                  <a:gd name="connsiteX1" fmla="*/ 2098 w 293044"/>
                  <a:gd name="connsiteY1" fmla="*/ 463139 h 469077"/>
                  <a:gd name="connsiteX2" fmla="*/ 293044 w 293044"/>
                  <a:gd name="connsiteY2" fmla="*/ 469077 h 469077"/>
                  <a:gd name="connsiteX3" fmla="*/ 97100 w 293044"/>
                  <a:gd name="connsiteY3" fmla="*/ 0 h 469077"/>
                  <a:gd name="connsiteX0" fmla="*/ 74381 w 294075"/>
                  <a:gd name="connsiteY0" fmla="*/ 0 h 504703"/>
                  <a:gd name="connsiteX1" fmla="*/ 3129 w 294075"/>
                  <a:gd name="connsiteY1" fmla="*/ 498765 h 504703"/>
                  <a:gd name="connsiteX2" fmla="*/ 294075 w 294075"/>
                  <a:gd name="connsiteY2" fmla="*/ 504703 h 504703"/>
                  <a:gd name="connsiteX3" fmla="*/ 74381 w 294075"/>
                  <a:gd name="connsiteY3" fmla="*/ 0 h 504703"/>
                  <a:gd name="connsiteX0" fmla="*/ 73214 w 292908"/>
                  <a:gd name="connsiteY0" fmla="*/ 0 h 504703"/>
                  <a:gd name="connsiteX1" fmla="*/ 1962 w 292908"/>
                  <a:gd name="connsiteY1" fmla="*/ 498765 h 504703"/>
                  <a:gd name="connsiteX2" fmla="*/ 292908 w 292908"/>
                  <a:gd name="connsiteY2" fmla="*/ 504703 h 504703"/>
                  <a:gd name="connsiteX3" fmla="*/ 73214 w 292908"/>
                  <a:gd name="connsiteY3" fmla="*/ 0 h 504703"/>
                  <a:gd name="connsiteX0" fmla="*/ 71252 w 290946"/>
                  <a:gd name="connsiteY0" fmla="*/ 0 h 504703"/>
                  <a:gd name="connsiteX1" fmla="*/ 0 w 290946"/>
                  <a:gd name="connsiteY1" fmla="*/ 498765 h 504703"/>
                  <a:gd name="connsiteX2" fmla="*/ 290946 w 290946"/>
                  <a:gd name="connsiteY2" fmla="*/ 504703 h 504703"/>
                  <a:gd name="connsiteX3" fmla="*/ 71252 w 290946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3158 w 298090"/>
                  <a:gd name="connsiteY0" fmla="*/ 0 h 508290"/>
                  <a:gd name="connsiteX1" fmla="*/ 0 w 298090"/>
                  <a:gd name="connsiteY1" fmla="*/ 508290 h 508290"/>
                  <a:gd name="connsiteX2" fmla="*/ 298090 w 298090"/>
                  <a:gd name="connsiteY2" fmla="*/ 504703 h 508290"/>
                  <a:gd name="connsiteX3" fmla="*/ 83158 w 298090"/>
                  <a:gd name="connsiteY3" fmla="*/ 0 h 508290"/>
                  <a:gd name="connsiteX0" fmla="*/ 8315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8315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9443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9443 w 302852"/>
                  <a:gd name="connsiteY3" fmla="*/ 0 h 511846"/>
                  <a:gd name="connsiteX0" fmla="*/ 109443 w 296571"/>
                  <a:gd name="connsiteY0" fmla="*/ 0 h 511846"/>
                  <a:gd name="connsiteX1" fmla="*/ 0 w 296571"/>
                  <a:gd name="connsiteY1" fmla="*/ 508290 h 511846"/>
                  <a:gd name="connsiteX2" fmla="*/ 296571 w 296571"/>
                  <a:gd name="connsiteY2" fmla="*/ 511846 h 511846"/>
                  <a:gd name="connsiteX3" fmla="*/ 109443 w 296571"/>
                  <a:gd name="connsiteY3" fmla="*/ 0 h 511846"/>
                  <a:gd name="connsiteX0" fmla="*/ 109443 w 296571"/>
                  <a:gd name="connsiteY0" fmla="*/ 0 h 511846"/>
                  <a:gd name="connsiteX1" fmla="*/ 0 w 296571"/>
                  <a:gd name="connsiteY1" fmla="*/ 508290 h 511846"/>
                  <a:gd name="connsiteX2" fmla="*/ 296571 w 296571"/>
                  <a:gd name="connsiteY2" fmla="*/ 511846 h 511846"/>
                  <a:gd name="connsiteX3" fmla="*/ 109443 w 296571"/>
                  <a:gd name="connsiteY3" fmla="*/ 0 h 51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571" h="511846">
                    <a:moveTo>
                      <a:pt x="109443" y="0"/>
                    </a:moveTo>
                    <a:cubicBezTo>
                      <a:pt x="159108" y="251021"/>
                      <a:pt x="7516" y="353169"/>
                      <a:pt x="0" y="508290"/>
                    </a:cubicBezTo>
                    <a:lnTo>
                      <a:pt x="296571" y="511846"/>
                    </a:lnTo>
                    <a:cubicBezTo>
                      <a:pt x="294705" y="373243"/>
                      <a:pt x="260792" y="217684"/>
                      <a:pt x="10944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30000"/>
                    </a:schemeClr>
                  </a:gs>
                  <a:gs pos="65000">
                    <a:schemeClr val="accent3"/>
                  </a:gs>
                  <a:gs pos="100000">
                    <a:schemeClr val="accent3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84407BC4-03A6-41D4-B484-884A8B4731C8}"/>
                  </a:ext>
                </a:extLst>
              </p:cNvPr>
              <p:cNvSpPr/>
              <p:nvPr/>
            </p:nvSpPr>
            <p:spPr>
              <a:xfrm>
                <a:off x="3687015" y="3037007"/>
                <a:ext cx="518563" cy="537633"/>
              </a:xfrm>
              <a:custGeom>
                <a:avLst/>
                <a:gdLst>
                  <a:gd name="connsiteX0" fmla="*/ 0 w 338447"/>
                  <a:gd name="connsiteY0" fmla="*/ 498764 h 540328"/>
                  <a:gd name="connsiteX1" fmla="*/ 338447 w 338447"/>
                  <a:gd name="connsiteY1" fmla="*/ 0 h 540328"/>
                  <a:gd name="connsiteX2" fmla="*/ 296883 w 338447"/>
                  <a:gd name="connsiteY2" fmla="*/ 540328 h 540328"/>
                  <a:gd name="connsiteX3" fmla="*/ 0 w 338447"/>
                  <a:gd name="connsiteY3" fmla="*/ 498764 h 540328"/>
                  <a:gd name="connsiteX0" fmla="*/ 0 w 332510"/>
                  <a:gd name="connsiteY0" fmla="*/ 617517 h 617517"/>
                  <a:gd name="connsiteX1" fmla="*/ 332510 w 332510"/>
                  <a:gd name="connsiteY1" fmla="*/ 0 h 617517"/>
                  <a:gd name="connsiteX2" fmla="*/ 290946 w 332510"/>
                  <a:gd name="connsiteY2" fmla="*/ 540328 h 617517"/>
                  <a:gd name="connsiteX3" fmla="*/ 0 w 332510"/>
                  <a:gd name="connsiteY3" fmla="*/ 617517 h 617517"/>
                  <a:gd name="connsiteX0" fmla="*/ 0 w 332510"/>
                  <a:gd name="connsiteY0" fmla="*/ 587828 h 587828"/>
                  <a:gd name="connsiteX1" fmla="*/ 332510 w 332510"/>
                  <a:gd name="connsiteY1" fmla="*/ 0 h 587828"/>
                  <a:gd name="connsiteX2" fmla="*/ 290946 w 332510"/>
                  <a:gd name="connsiteY2" fmla="*/ 540328 h 587828"/>
                  <a:gd name="connsiteX3" fmla="*/ 0 w 332510"/>
                  <a:gd name="connsiteY3" fmla="*/ 587828 h 587828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302821 w 391886"/>
                  <a:gd name="connsiteY2" fmla="*/ 445325 h 504700"/>
                  <a:gd name="connsiteX3" fmla="*/ 0 w 391886"/>
                  <a:gd name="connsiteY3" fmla="*/ 504700 h 504700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295677 w 391886"/>
                  <a:gd name="connsiteY2" fmla="*/ 445325 h 504700"/>
                  <a:gd name="connsiteX3" fmla="*/ 0 w 391886"/>
                  <a:gd name="connsiteY3" fmla="*/ 504700 h 504700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295677 w 391886"/>
                  <a:gd name="connsiteY2" fmla="*/ 445325 h 504700"/>
                  <a:gd name="connsiteX3" fmla="*/ 0 w 391886"/>
                  <a:gd name="connsiteY3" fmla="*/ 504700 h 504700"/>
                  <a:gd name="connsiteX0" fmla="*/ 0 w 384742"/>
                  <a:gd name="connsiteY0" fmla="*/ 559469 h 559469"/>
                  <a:gd name="connsiteX1" fmla="*/ 384742 w 384742"/>
                  <a:gd name="connsiteY1" fmla="*/ 0 h 559469"/>
                  <a:gd name="connsiteX2" fmla="*/ 295677 w 384742"/>
                  <a:gd name="connsiteY2" fmla="*/ 500094 h 559469"/>
                  <a:gd name="connsiteX3" fmla="*/ 0 w 384742"/>
                  <a:gd name="connsiteY3" fmla="*/ 559469 h 559469"/>
                  <a:gd name="connsiteX0" fmla="*/ 0 w 384742"/>
                  <a:gd name="connsiteY0" fmla="*/ 559469 h 559469"/>
                  <a:gd name="connsiteX1" fmla="*/ 384742 w 384742"/>
                  <a:gd name="connsiteY1" fmla="*/ 0 h 559469"/>
                  <a:gd name="connsiteX2" fmla="*/ 295677 w 384742"/>
                  <a:gd name="connsiteY2" fmla="*/ 500094 h 559469"/>
                  <a:gd name="connsiteX3" fmla="*/ 0 w 384742"/>
                  <a:gd name="connsiteY3" fmla="*/ 559469 h 559469"/>
                  <a:gd name="connsiteX0" fmla="*/ 0 w 389504"/>
                  <a:gd name="connsiteY0" fmla="*/ 540419 h 540419"/>
                  <a:gd name="connsiteX1" fmla="*/ 389504 w 389504"/>
                  <a:gd name="connsiteY1" fmla="*/ 0 h 540419"/>
                  <a:gd name="connsiteX2" fmla="*/ 295677 w 389504"/>
                  <a:gd name="connsiteY2" fmla="*/ 481044 h 540419"/>
                  <a:gd name="connsiteX3" fmla="*/ 0 w 389504"/>
                  <a:gd name="connsiteY3" fmla="*/ 540419 h 540419"/>
                  <a:gd name="connsiteX0" fmla="*/ 0 w 389504"/>
                  <a:gd name="connsiteY0" fmla="*/ 540419 h 540419"/>
                  <a:gd name="connsiteX1" fmla="*/ 389504 w 389504"/>
                  <a:gd name="connsiteY1" fmla="*/ 0 h 540419"/>
                  <a:gd name="connsiteX2" fmla="*/ 295677 w 389504"/>
                  <a:gd name="connsiteY2" fmla="*/ 481044 h 540419"/>
                  <a:gd name="connsiteX3" fmla="*/ 0 w 389504"/>
                  <a:gd name="connsiteY3" fmla="*/ 540419 h 540419"/>
                  <a:gd name="connsiteX0" fmla="*/ 0 w 396648"/>
                  <a:gd name="connsiteY0" fmla="*/ 564232 h 564232"/>
                  <a:gd name="connsiteX1" fmla="*/ 396648 w 396648"/>
                  <a:gd name="connsiteY1" fmla="*/ 0 h 564232"/>
                  <a:gd name="connsiteX2" fmla="*/ 295677 w 396648"/>
                  <a:gd name="connsiteY2" fmla="*/ 504857 h 564232"/>
                  <a:gd name="connsiteX3" fmla="*/ 0 w 396648"/>
                  <a:gd name="connsiteY3" fmla="*/ 564232 h 564232"/>
                  <a:gd name="connsiteX0" fmla="*/ 0 w 405008"/>
                  <a:gd name="connsiteY0" fmla="*/ 564232 h 564232"/>
                  <a:gd name="connsiteX1" fmla="*/ 396648 w 405008"/>
                  <a:gd name="connsiteY1" fmla="*/ 0 h 564232"/>
                  <a:gd name="connsiteX2" fmla="*/ 295677 w 405008"/>
                  <a:gd name="connsiteY2" fmla="*/ 504857 h 564232"/>
                  <a:gd name="connsiteX3" fmla="*/ 0 w 405008"/>
                  <a:gd name="connsiteY3" fmla="*/ 564232 h 564232"/>
                  <a:gd name="connsiteX0" fmla="*/ 0 w 405233"/>
                  <a:gd name="connsiteY0" fmla="*/ 564232 h 564232"/>
                  <a:gd name="connsiteX1" fmla="*/ 396648 w 405233"/>
                  <a:gd name="connsiteY1" fmla="*/ 0 h 564232"/>
                  <a:gd name="connsiteX2" fmla="*/ 295677 w 405233"/>
                  <a:gd name="connsiteY2" fmla="*/ 504857 h 564232"/>
                  <a:gd name="connsiteX3" fmla="*/ 0 w 405233"/>
                  <a:gd name="connsiteY3" fmla="*/ 564232 h 564232"/>
                  <a:gd name="connsiteX0" fmla="*/ 0 w 414413"/>
                  <a:gd name="connsiteY0" fmla="*/ 561214 h 561214"/>
                  <a:gd name="connsiteX1" fmla="*/ 406294 w 414413"/>
                  <a:gd name="connsiteY1" fmla="*/ 0 h 561214"/>
                  <a:gd name="connsiteX2" fmla="*/ 295677 w 414413"/>
                  <a:gd name="connsiteY2" fmla="*/ 501839 h 561214"/>
                  <a:gd name="connsiteX3" fmla="*/ 0 w 414413"/>
                  <a:gd name="connsiteY3" fmla="*/ 561214 h 561214"/>
                  <a:gd name="connsiteX0" fmla="*/ 0 w 414413"/>
                  <a:gd name="connsiteY0" fmla="*/ 529773 h 529773"/>
                  <a:gd name="connsiteX1" fmla="*/ 406294 w 414413"/>
                  <a:gd name="connsiteY1" fmla="*/ 0 h 529773"/>
                  <a:gd name="connsiteX2" fmla="*/ 295677 w 414413"/>
                  <a:gd name="connsiteY2" fmla="*/ 501839 h 529773"/>
                  <a:gd name="connsiteX3" fmla="*/ 0 w 414413"/>
                  <a:gd name="connsiteY3" fmla="*/ 529773 h 529773"/>
                  <a:gd name="connsiteX0" fmla="*/ 0 w 414413"/>
                  <a:gd name="connsiteY0" fmla="*/ 516673 h 516673"/>
                  <a:gd name="connsiteX1" fmla="*/ 406294 w 414413"/>
                  <a:gd name="connsiteY1" fmla="*/ 0 h 516673"/>
                  <a:gd name="connsiteX2" fmla="*/ 295677 w 414413"/>
                  <a:gd name="connsiteY2" fmla="*/ 501839 h 516673"/>
                  <a:gd name="connsiteX3" fmla="*/ 0 w 414413"/>
                  <a:gd name="connsiteY3" fmla="*/ 516673 h 516673"/>
                  <a:gd name="connsiteX0" fmla="*/ 0 w 412319"/>
                  <a:gd name="connsiteY0" fmla="*/ 532393 h 532393"/>
                  <a:gd name="connsiteX1" fmla="*/ 404200 w 412319"/>
                  <a:gd name="connsiteY1" fmla="*/ 0 h 532393"/>
                  <a:gd name="connsiteX2" fmla="*/ 293583 w 412319"/>
                  <a:gd name="connsiteY2" fmla="*/ 501839 h 532393"/>
                  <a:gd name="connsiteX3" fmla="*/ 0 w 412319"/>
                  <a:gd name="connsiteY3" fmla="*/ 532393 h 53239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1839 h 537633"/>
                  <a:gd name="connsiteX3" fmla="*/ 0 w 412319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1839 h 537633"/>
                  <a:gd name="connsiteX3" fmla="*/ 0 w 412319"/>
                  <a:gd name="connsiteY3" fmla="*/ 537633 h 537633"/>
                  <a:gd name="connsiteX0" fmla="*/ 0 w 411866"/>
                  <a:gd name="connsiteY0" fmla="*/ 537633 h 537633"/>
                  <a:gd name="connsiteX1" fmla="*/ 404200 w 411866"/>
                  <a:gd name="connsiteY1" fmla="*/ 0 h 537633"/>
                  <a:gd name="connsiteX2" fmla="*/ 283113 w 411866"/>
                  <a:gd name="connsiteY2" fmla="*/ 415377 h 537633"/>
                  <a:gd name="connsiteX3" fmla="*/ 0 w 411866"/>
                  <a:gd name="connsiteY3" fmla="*/ 537633 h 537633"/>
                  <a:gd name="connsiteX0" fmla="*/ 0 w 412224"/>
                  <a:gd name="connsiteY0" fmla="*/ 537633 h 537633"/>
                  <a:gd name="connsiteX1" fmla="*/ 404200 w 412224"/>
                  <a:gd name="connsiteY1" fmla="*/ 0 h 537633"/>
                  <a:gd name="connsiteX2" fmla="*/ 291489 w 412224"/>
                  <a:gd name="connsiteY2" fmla="*/ 499219 h 537633"/>
                  <a:gd name="connsiteX3" fmla="*/ 0 w 412224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7079 h 537633"/>
                  <a:gd name="connsiteX3" fmla="*/ 0 w 412319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7079 h 537633"/>
                  <a:gd name="connsiteX3" fmla="*/ 0 w 412319"/>
                  <a:gd name="connsiteY3" fmla="*/ 537633 h 537633"/>
                  <a:gd name="connsiteX0" fmla="*/ 0 w 414413"/>
                  <a:gd name="connsiteY0" fmla="*/ 537633 h 537633"/>
                  <a:gd name="connsiteX1" fmla="*/ 406294 w 414413"/>
                  <a:gd name="connsiteY1" fmla="*/ 0 h 537633"/>
                  <a:gd name="connsiteX2" fmla="*/ 295677 w 414413"/>
                  <a:gd name="connsiteY2" fmla="*/ 507079 h 537633"/>
                  <a:gd name="connsiteX3" fmla="*/ 0 w 414413"/>
                  <a:gd name="connsiteY3" fmla="*/ 537633 h 53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413" h="537633">
                    <a:moveTo>
                      <a:pt x="0" y="537633"/>
                    </a:moveTo>
                    <a:cubicBezTo>
                      <a:pt x="1" y="311605"/>
                      <a:pt x="262862" y="287234"/>
                      <a:pt x="406294" y="0"/>
                    </a:cubicBezTo>
                    <a:cubicBezTo>
                      <a:pt x="450022" y="243815"/>
                      <a:pt x="303223" y="304734"/>
                      <a:pt x="295677" y="507079"/>
                    </a:cubicBezTo>
                    <a:lnTo>
                      <a:pt x="0" y="5376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30000"/>
                    </a:schemeClr>
                  </a:gs>
                  <a:gs pos="65000">
                    <a:schemeClr val="accent4"/>
                  </a:gs>
                  <a:gs pos="100000">
                    <a:schemeClr val="accent4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95B271C9-F9CB-4918-9C95-447D8A51BDD4}"/>
                  </a:ext>
                </a:extLst>
              </p:cNvPr>
              <p:cNvSpPr/>
              <p:nvPr/>
            </p:nvSpPr>
            <p:spPr>
              <a:xfrm>
                <a:off x="3924127" y="2759347"/>
                <a:ext cx="872924" cy="769532"/>
              </a:xfrm>
              <a:custGeom>
                <a:avLst/>
                <a:gdLst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36069 w 936069"/>
                  <a:gd name="connsiteY0" fmla="*/ 892732 h 897065"/>
                  <a:gd name="connsiteX1" fmla="*/ 645714 w 936069"/>
                  <a:gd name="connsiteY1" fmla="*/ 897065 h 897065"/>
                  <a:gd name="connsiteX2" fmla="*/ 0 w 936069"/>
                  <a:gd name="connsiteY2" fmla="*/ 0 h 897065"/>
                  <a:gd name="connsiteX3" fmla="*/ 936069 w 936069"/>
                  <a:gd name="connsiteY3" fmla="*/ 892732 h 897065"/>
                  <a:gd name="connsiteX0" fmla="*/ 936069 w 936069"/>
                  <a:gd name="connsiteY0" fmla="*/ 892732 h 897065"/>
                  <a:gd name="connsiteX1" fmla="*/ 645714 w 936069"/>
                  <a:gd name="connsiteY1" fmla="*/ 897065 h 897065"/>
                  <a:gd name="connsiteX2" fmla="*/ 0 w 936069"/>
                  <a:gd name="connsiteY2" fmla="*/ 0 h 897065"/>
                  <a:gd name="connsiteX3" fmla="*/ 936069 w 936069"/>
                  <a:gd name="connsiteY3" fmla="*/ 892732 h 897065"/>
                  <a:gd name="connsiteX0" fmla="*/ 621373 w 621373"/>
                  <a:gd name="connsiteY0" fmla="*/ 667101 h 671434"/>
                  <a:gd name="connsiteX1" fmla="*/ 331018 w 621373"/>
                  <a:gd name="connsiteY1" fmla="*/ 671434 h 671434"/>
                  <a:gd name="connsiteX2" fmla="*/ 0 w 621373"/>
                  <a:gd name="connsiteY2" fmla="*/ 0 h 671434"/>
                  <a:gd name="connsiteX3" fmla="*/ 621373 w 621373"/>
                  <a:gd name="connsiteY3" fmla="*/ 667101 h 671434"/>
                  <a:gd name="connsiteX0" fmla="*/ 621373 w 621373"/>
                  <a:gd name="connsiteY0" fmla="*/ 667101 h 671434"/>
                  <a:gd name="connsiteX1" fmla="*/ 331018 w 621373"/>
                  <a:gd name="connsiteY1" fmla="*/ 671434 h 671434"/>
                  <a:gd name="connsiteX2" fmla="*/ 0 w 621373"/>
                  <a:gd name="connsiteY2" fmla="*/ 0 h 671434"/>
                  <a:gd name="connsiteX3" fmla="*/ 621373 w 621373"/>
                  <a:gd name="connsiteY3" fmla="*/ 667101 h 671434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1159"/>
                  <a:gd name="connsiteX1" fmla="*/ 400135 w 697634"/>
                  <a:gd name="connsiteY1" fmla="*/ 751159 h 751159"/>
                  <a:gd name="connsiteX2" fmla="*/ 0 w 697634"/>
                  <a:gd name="connsiteY2" fmla="*/ 0 h 751159"/>
                  <a:gd name="connsiteX3" fmla="*/ 697634 w 697634"/>
                  <a:gd name="connsiteY3" fmla="*/ 749208 h 751159"/>
                  <a:gd name="connsiteX0" fmla="*/ 700015 w 700015"/>
                  <a:gd name="connsiteY0" fmla="*/ 763496 h 763496"/>
                  <a:gd name="connsiteX1" fmla="*/ 400135 w 700015"/>
                  <a:gd name="connsiteY1" fmla="*/ 751159 h 763496"/>
                  <a:gd name="connsiteX2" fmla="*/ 0 w 700015"/>
                  <a:gd name="connsiteY2" fmla="*/ 0 h 763496"/>
                  <a:gd name="connsiteX3" fmla="*/ 700015 w 700015"/>
                  <a:gd name="connsiteY3" fmla="*/ 763496 h 763496"/>
                  <a:gd name="connsiteX0" fmla="*/ 697603 w 697603"/>
                  <a:gd name="connsiteY0" fmla="*/ 769532 h 769532"/>
                  <a:gd name="connsiteX1" fmla="*/ 397723 w 697603"/>
                  <a:gd name="connsiteY1" fmla="*/ 75719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6243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6243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5981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5981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603" h="769532">
                    <a:moveTo>
                      <a:pt x="697603" y="769532"/>
                    </a:moveTo>
                    <a:lnTo>
                      <a:pt x="397723" y="759815"/>
                    </a:lnTo>
                    <a:cubicBezTo>
                      <a:pt x="394664" y="601690"/>
                      <a:pt x="301785" y="317739"/>
                      <a:pt x="0" y="0"/>
                    </a:cubicBezTo>
                    <a:cubicBezTo>
                      <a:pt x="435554" y="314467"/>
                      <a:pt x="689236" y="622966"/>
                      <a:pt x="697603" y="769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</a:schemeClr>
                  </a:gs>
                  <a:gs pos="64000">
                    <a:schemeClr val="accent2"/>
                  </a:gs>
                  <a:gs pos="100000">
                    <a:schemeClr val="accent2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A77AEA61-5E79-4169-B3E5-6DF51BC387F7}"/>
                  </a:ext>
                </a:extLst>
              </p:cNvPr>
              <p:cNvSpPr/>
              <p:nvPr/>
            </p:nvSpPr>
            <p:spPr>
              <a:xfrm>
                <a:off x="3712363" y="2635131"/>
                <a:ext cx="1449138" cy="1024946"/>
              </a:xfrm>
              <a:custGeom>
                <a:avLst/>
                <a:gdLst>
                  <a:gd name="connsiteX0" fmla="*/ 346230 w 994299"/>
                  <a:gd name="connsiteY0" fmla="*/ 88777 h 798990"/>
                  <a:gd name="connsiteX1" fmla="*/ 994299 w 994299"/>
                  <a:gd name="connsiteY1" fmla="*/ 798990 h 798990"/>
                  <a:gd name="connsiteX2" fmla="*/ 719092 w 994299"/>
                  <a:gd name="connsiteY2" fmla="*/ 781235 h 798990"/>
                  <a:gd name="connsiteX3" fmla="*/ 0 w 994299"/>
                  <a:gd name="connsiteY3" fmla="*/ 0 h 798990"/>
                  <a:gd name="connsiteX4" fmla="*/ 346230 w 994299"/>
                  <a:gd name="connsiteY4" fmla="*/ 88777 h 798990"/>
                  <a:gd name="connsiteX0" fmla="*/ 346230 w 994299"/>
                  <a:gd name="connsiteY0" fmla="*/ 88777 h 798990"/>
                  <a:gd name="connsiteX1" fmla="*/ 994299 w 994299"/>
                  <a:gd name="connsiteY1" fmla="*/ 798990 h 798990"/>
                  <a:gd name="connsiteX2" fmla="*/ 684423 w 994299"/>
                  <a:gd name="connsiteY2" fmla="*/ 763900 h 798990"/>
                  <a:gd name="connsiteX3" fmla="*/ 0 w 994299"/>
                  <a:gd name="connsiteY3" fmla="*/ 0 h 798990"/>
                  <a:gd name="connsiteX4" fmla="*/ 346230 w 994299"/>
                  <a:gd name="connsiteY4" fmla="*/ 88777 h 798990"/>
                  <a:gd name="connsiteX0" fmla="*/ 346230 w 989965"/>
                  <a:gd name="connsiteY0" fmla="*/ 88777 h 781656"/>
                  <a:gd name="connsiteX1" fmla="*/ 989965 w 989965"/>
                  <a:gd name="connsiteY1" fmla="*/ 781656 h 781656"/>
                  <a:gd name="connsiteX2" fmla="*/ 684423 w 989965"/>
                  <a:gd name="connsiteY2" fmla="*/ 763900 h 781656"/>
                  <a:gd name="connsiteX3" fmla="*/ 0 w 989965"/>
                  <a:gd name="connsiteY3" fmla="*/ 0 h 781656"/>
                  <a:gd name="connsiteX4" fmla="*/ 346230 w 989965"/>
                  <a:gd name="connsiteY4" fmla="*/ 88777 h 781656"/>
                  <a:gd name="connsiteX0" fmla="*/ 346230 w 989965"/>
                  <a:gd name="connsiteY0" fmla="*/ 88777 h 781656"/>
                  <a:gd name="connsiteX1" fmla="*/ 989965 w 989965"/>
                  <a:gd name="connsiteY1" fmla="*/ 781656 h 781656"/>
                  <a:gd name="connsiteX2" fmla="*/ 684423 w 989965"/>
                  <a:gd name="connsiteY2" fmla="*/ 776901 h 781656"/>
                  <a:gd name="connsiteX3" fmla="*/ 0 w 989965"/>
                  <a:gd name="connsiteY3" fmla="*/ 0 h 781656"/>
                  <a:gd name="connsiteX4" fmla="*/ 346230 w 989965"/>
                  <a:gd name="connsiteY4" fmla="*/ 88777 h 781656"/>
                  <a:gd name="connsiteX0" fmla="*/ 346230 w 976964"/>
                  <a:gd name="connsiteY0" fmla="*/ 88777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46230 w 976964"/>
                  <a:gd name="connsiteY4" fmla="*/ 88777 h 777322"/>
                  <a:gd name="connsiteX0" fmla="*/ 372232 w 976964"/>
                  <a:gd name="connsiteY0" fmla="*/ 119112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72232 w 976964"/>
                  <a:gd name="connsiteY4" fmla="*/ 119112 h 777322"/>
                  <a:gd name="connsiteX0" fmla="*/ 354897 w 976964"/>
                  <a:gd name="connsiteY0" fmla="*/ 106111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54897 w 976964"/>
                  <a:gd name="connsiteY4" fmla="*/ 106111 h 777322"/>
                  <a:gd name="connsiteX0" fmla="*/ 337562 w 976964"/>
                  <a:gd name="connsiteY0" fmla="*/ 136446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37562 w 976964"/>
                  <a:gd name="connsiteY4" fmla="*/ 136446 h 777322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58903 w 1111306"/>
                  <a:gd name="connsiteY0" fmla="*/ 197118 h 937667"/>
                  <a:gd name="connsiteX1" fmla="*/ 1111306 w 1111306"/>
                  <a:gd name="connsiteY1" fmla="*/ 937667 h 937667"/>
                  <a:gd name="connsiteX2" fmla="*/ 818765 w 1111306"/>
                  <a:gd name="connsiteY2" fmla="*/ 802903 h 937667"/>
                  <a:gd name="connsiteX3" fmla="*/ 0 w 1111306"/>
                  <a:gd name="connsiteY3" fmla="*/ 0 h 937667"/>
                  <a:gd name="connsiteX4" fmla="*/ 458903 w 1111306"/>
                  <a:gd name="connsiteY4" fmla="*/ 197118 h 937667"/>
                  <a:gd name="connsiteX0" fmla="*/ 467571 w 1119974"/>
                  <a:gd name="connsiteY0" fmla="*/ 223120 h 963669"/>
                  <a:gd name="connsiteX1" fmla="*/ 1119974 w 1119974"/>
                  <a:gd name="connsiteY1" fmla="*/ 963669 h 963669"/>
                  <a:gd name="connsiteX2" fmla="*/ 827433 w 1119974"/>
                  <a:gd name="connsiteY2" fmla="*/ 828905 h 963669"/>
                  <a:gd name="connsiteX3" fmla="*/ 0 w 1119974"/>
                  <a:gd name="connsiteY3" fmla="*/ 0 h 963669"/>
                  <a:gd name="connsiteX4" fmla="*/ 467571 w 1119974"/>
                  <a:gd name="connsiteY4" fmla="*/ 223120 h 963669"/>
                  <a:gd name="connsiteX0" fmla="*/ 467571 w 1119974"/>
                  <a:gd name="connsiteY0" fmla="*/ 223120 h 963669"/>
                  <a:gd name="connsiteX1" fmla="*/ 1119974 w 1119974"/>
                  <a:gd name="connsiteY1" fmla="*/ 963669 h 963669"/>
                  <a:gd name="connsiteX2" fmla="*/ 827433 w 1119974"/>
                  <a:gd name="connsiteY2" fmla="*/ 828905 h 963669"/>
                  <a:gd name="connsiteX3" fmla="*/ 0 w 1119974"/>
                  <a:gd name="connsiteY3" fmla="*/ 0 h 963669"/>
                  <a:gd name="connsiteX4" fmla="*/ 467571 w 1119974"/>
                  <a:gd name="connsiteY4" fmla="*/ 223120 h 963669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74788"/>
                  <a:gd name="connsiteY0" fmla="*/ 0 h 1016531"/>
                  <a:gd name="connsiteX1" fmla="*/ 1174788 w 1174788"/>
                  <a:gd name="connsiteY1" fmla="*/ 1016531 h 1016531"/>
                  <a:gd name="connsiteX2" fmla="*/ 882247 w 1174788"/>
                  <a:gd name="connsiteY2" fmla="*/ 881767 h 1016531"/>
                  <a:gd name="connsiteX3" fmla="*/ 0 w 1174788"/>
                  <a:gd name="connsiteY3" fmla="*/ 0 h 1016531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82247 w 1165263"/>
                  <a:gd name="connsiteY2" fmla="*/ 881767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21293"/>
                  <a:gd name="connsiteX1" fmla="*/ 1165263 w 1165263"/>
                  <a:gd name="connsiteY1" fmla="*/ 1021293 h 1021293"/>
                  <a:gd name="connsiteX2" fmla="*/ 875103 w 1165263"/>
                  <a:gd name="connsiteY2" fmla="*/ 884149 h 1021293"/>
                  <a:gd name="connsiteX3" fmla="*/ 0 w 1165263"/>
                  <a:gd name="connsiteY3" fmla="*/ 0 h 1021293"/>
                  <a:gd name="connsiteX0" fmla="*/ 0 w 1172407"/>
                  <a:gd name="connsiteY0" fmla="*/ 0 h 1018911"/>
                  <a:gd name="connsiteX1" fmla="*/ 1172407 w 1172407"/>
                  <a:gd name="connsiteY1" fmla="*/ 1018911 h 1018911"/>
                  <a:gd name="connsiteX2" fmla="*/ 875103 w 1172407"/>
                  <a:gd name="connsiteY2" fmla="*/ 884149 h 1018911"/>
                  <a:gd name="connsiteX3" fmla="*/ 0 w 1172407"/>
                  <a:gd name="connsiteY3" fmla="*/ 0 h 1018911"/>
                  <a:gd name="connsiteX0" fmla="*/ 0 w 1167644"/>
                  <a:gd name="connsiteY0" fmla="*/ 0 h 1018911"/>
                  <a:gd name="connsiteX1" fmla="*/ 1167644 w 1167644"/>
                  <a:gd name="connsiteY1" fmla="*/ 1018911 h 1018911"/>
                  <a:gd name="connsiteX2" fmla="*/ 875103 w 1167644"/>
                  <a:gd name="connsiteY2" fmla="*/ 884149 h 1018911"/>
                  <a:gd name="connsiteX3" fmla="*/ 0 w 1167644"/>
                  <a:gd name="connsiteY3" fmla="*/ 0 h 1018911"/>
                  <a:gd name="connsiteX0" fmla="*/ 0 w 1167644"/>
                  <a:gd name="connsiteY0" fmla="*/ 0 h 1018911"/>
                  <a:gd name="connsiteX1" fmla="*/ 1167644 w 1167644"/>
                  <a:gd name="connsiteY1" fmla="*/ 1018911 h 1018911"/>
                  <a:gd name="connsiteX2" fmla="*/ 875103 w 1167644"/>
                  <a:gd name="connsiteY2" fmla="*/ 884149 h 1018911"/>
                  <a:gd name="connsiteX3" fmla="*/ 0 w 1167644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58088"/>
                  <a:gd name="connsiteY0" fmla="*/ 0 h 1024946"/>
                  <a:gd name="connsiteX1" fmla="*/ 1158088 w 1158088"/>
                  <a:gd name="connsiteY1" fmla="*/ 1024946 h 1024946"/>
                  <a:gd name="connsiteX2" fmla="*/ 865547 w 1158088"/>
                  <a:gd name="connsiteY2" fmla="*/ 890184 h 1024946"/>
                  <a:gd name="connsiteX3" fmla="*/ 0 w 1158088"/>
                  <a:gd name="connsiteY3" fmla="*/ 0 h 1024946"/>
                  <a:gd name="connsiteX0" fmla="*/ 0 w 1158088"/>
                  <a:gd name="connsiteY0" fmla="*/ 0 h 1024946"/>
                  <a:gd name="connsiteX1" fmla="*/ 1158088 w 1158088"/>
                  <a:gd name="connsiteY1" fmla="*/ 1024946 h 1024946"/>
                  <a:gd name="connsiteX2" fmla="*/ 865547 w 1158088"/>
                  <a:gd name="connsiteY2" fmla="*/ 890184 h 1024946"/>
                  <a:gd name="connsiteX3" fmla="*/ 0 w 1158088"/>
                  <a:gd name="connsiteY3" fmla="*/ 0 h 10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088" h="1024946">
                    <a:moveTo>
                      <a:pt x="0" y="0"/>
                    </a:moveTo>
                    <a:cubicBezTo>
                      <a:pt x="695995" y="281858"/>
                      <a:pt x="1149390" y="683745"/>
                      <a:pt x="1158088" y="1024946"/>
                    </a:cubicBezTo>
                    <a:lnTo>
                      <a:pt x="865547" y="890184"/>
                    </a:lnTo>
                    <a:cubicBezTo>
                      <a:pt x="825277" y="670457"/>
                      <a:pt x="447443" y="31335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accent1"/>
                  </a:gs>
                  <a:gs pos="29000">
                    <a:schemeClr val="accent1">
                      <a:lumMod val="50000"/>
                    </a:schemeClr>
                  </a:gs>
                  <a:gs pos="0">
                    <a:schemeClr val="accent1">
                      <a:lumMod val="30000"/>
                    </a:schemeClr>
                  </a:gs>
                  <a:gs pos="100000">
                    <a:schemeClr val="accent1"/>
                  </a:gs>
                </a:gsLst>
                <a:lin ang="3600000" scaled="0"/>
              </a:gra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5FE6A0-FD91-48FD-BF56-C1FDB1A8035D}"/>
                </a:ext>
              </a:extLst>
            </p:cNvPr>
            <p:cNvGrpSpPr/>
            <p:nvPr/>
          </p:nvGrpSpPr>
          <p:grpSpPr>
            <a:xfrm>
              <a:off x="2658429" y="1"/>
              <a:ext cx="1769714" cy="2866407"/>
              <a:chOff x="1950887" y="-1"/>
              <a:chExt cx="1414279" cy="2866407"/>
            </a:xfrm>
            <a:gradFill>
              <a:gsLst>
                <a:gs pos="0">
                  <a:srgbClr val="92D050">
                    <a:lumMod val="30000"/>
                  </a:srgbClr>
                </a:gs>
                <a:gs pos="65000">
                  <a:srgbClr val="92D050"/>
                </a:gs>
                <a:gs pos="100000">
                  <a:srgbClr val="92D050"/>
                </a:gs>
              </a:gsLst>
              <a:lin ang="14400000" scaled="0"/>
            </a:gradFill>
          </p:grpSpPr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B4FC4286-0903-462C-9BB6-65DB72D1B593}"/>
                  </a:ext>
                </a:extLst>
              </p:cNvPr>
              <p:cNvSpPr/>
              <p:nvPr/>
            </p:nvSpPr>
            <p:spPr>
              <a:xfrm>
                <a:off x="1950887" y="-1"/>
                <a:ext cx="1414279" cy="2045803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85512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24788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0745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8145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4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6715 w 1412807"/>
                  <a:gd name="connsiteY3" fmla="*/ 1621006 h 2045803"/>
                  <a:gd name="connsiteX4" fmla="*/ 0 w 1412807"/>
                  <a:gd name="connsiteY4" fmla="*/ 0 h 2045803"/>
                  <a:gd name="connsiteX0" fmla="*/ 1472 w 1414279"/>
                  <a:gd name="connsiteY0" fmla="*/ 0 h 2045803"/>
                  <a:gd name="connsiteX1" fmla="*/ 1414279 w 1414279"/>
                  <a:gd name="connsiteY1" fmla="*/ 0 h 2045803"/>
                  <a:gd name="connsiteX2" fmla="*/ 1414279 w 1414279"/>
                  <a:gd name="connsiteY2" fmla="*/ 2045803 h 2045803"/>
                  <a:gd name="connsiteX3" fmla="*/ 3424 w 1414279"/>
                  <a:gd name="connsiteY3" fmla="*/ 1561474 h 2045803"/>
                  <a:gd name="connsiteX4" fmla="*/ 1472 w 1414279"/>
                  <a:gd name="connsiteY4" fmla="*/ 0 h 204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279" h="2045803">
                    <a:moveTo>
                      <a:pt x="1472" y="0"/>
                    </a:moveTo>
                    <a:lnTo>
                      <a:pt x="1414279" y="0"/>
                    </a:lnTo>
                    <a:lnTo>
                      <a:pt x="1414279" y="2045803"/>
                    </a:lnTo>
                    <a:lnTo>
                      <a:pt x="3424" y="1561474"/>
                    </a:lnTo>
                    <a:cubicBezTo>
                      <a:pt x="-5243" y="951767"/>
                      <a:pt x="5806" y="618374"/>
                      <a:pt x="14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A8FF19B7-AA8B-4124-BC5F-8D2D39762D6C}"/>
                  </a:ext>
                </a:extLst>
              </p:cNvPr>
              <p:cNvSpPr/>
              <p:nvPr/>
            </p:nvSpPr>
            <p:spPr>
              <a:xfrm>
                <a:off x="1955039" y="1552780"/>
                <a:ext cx="1399862" cy="1313626"/>
              </a:xfrm>
              <a:custGeom>
                <a:avLst/>
                <a:gdLst>
                  <a:gd name="connsiteX0" fmla="*/ 0 w 1447061"/>
                  <a:gd name="connsiteY0" fmla="*/ 0 h 870011"/>
                  <a:gd name="connsiteX1" fmla="*/ 1447061 w 1447061"/>
                  <a:gd name="connsiteY1" fmla="*/ 17755 h 870011"/>
                  <a:gd name="connsiteX2" fmla="*/ 1402672 w 1447061"/>
                  <a:gd name="connsiteY2" fmla="*/ 870011 h 870011"/>
                  <a:gd name="connsiteX3" fmla="*/ 0 w 1447061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26633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0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25623"/>
                  <a:gd name="connsiteX1" fmla="*/ 1402672 w 1402672"/>
                  <a:gd name="connsiteY1" fmla="*/ 0 h 825623"/>
                  <a:gd name="connsiteX2" fmla="*/ 1402672 w 1402672"/>
                  <a:gd name="connsiteY2" fmla="*/ 825623 h 825623"/>
                  <a:gd name="connsiteX3" fmla="*/ 0 w 1402672"/>
                  <a:gd name="connsiteY3" fmla="*/ 0 h 825623"/>
                  <a:gd name="connsiteX0" fmla="*/ 0 w 1402672"/>
                  <a:gd name="connsiteY0" fmla="*/ 0 h 816745"/>
                  <a:gd name="connsiteX1" fmla="*/ 1402672 w 1402672"/>
                  <a:gd name="connsiteY1" fmla="*/ 0 h 816745"/>
                  <a:gd name="connsiteX2" fmla="*/ 1402672 w 1402672"/>
                  <a:gd name="connsiteY2" fmla="*/ 816745 h 816745"/>
                  <a:gd name="connsiteX3" fmla="*/ 0 w 1402672"/>
                  <a:gd name="connsiteY3" fmla="*/ 0 h 816745"/>
                  <a:gd name="connsiteX0" fmla="*/ 0 w 1420427"/>
                  <a:gd name="connsiteY0" fmla="*/ 0 h 843378"/>
                  <a:gd name="connsiteX1" fmla="*/ 1402672 w 1420427"/>
                  <a:gd name="connsiteY1" fmla="*/ 0 h 843378"/>
                  <a:gd name="connsiteX2" fmla="*/ 1420427 w 1420427"/>
                  <a:gd name="connsiteY2" fmla="*/ 843378 h 843378"/>
                  <a:gd name="connsiteX3" fmla="*/ 0 w 1420427"/>
                  <a:gd name="connsiteY3" fmla="*/ 0 h 843378"/>
                  <a:gd name="connsiteX0" fmla="*/ 0 w 1420427"/>
                  <a:gd name="connsiteY0" fmla="*/ 0 h 807867"/>
                  <a:gd name="connsiteX1" fmla="*/ 1402672 w 1420427"/>
                  <a:gd name="connsiteY1" fmla="*/ 0 h 807867"/>
                  <a:gd name="connsiteX2" fmla="*/ 1420427 w 1420427"/>
                  <a:gd name="connsiteY2" fmla="*/ 807867 h 807867"/>
                  <a:gd name="connsiteX3" fmla="*/ 0 w 1420427"/>
                  <a:gd name="connsiteY3" fmla="*/ 0 h 807867"/>
                  <a:gd name="connsiteX0" fmla="*/ 0 w 1402672"/>
                  <a:gd name="connsiteY0" fmla="*/ 0 h 807867"/>
                  <a:gd name="connsiteX1" fmla="*/ 1402672 w 1402672"/>
                  <a:gd name="connsiteY1" fmla="*/ 0 h 807867"/>
                  <a:gd name="connsiteX2" fmla="*/ 1393794 w 1402672"/>
                  <a:gd name="connsiteY2" fmla="*/ 807867 h 807867"/>
                  <a:gd name="connsiteX3" fmla="*/ 0 w 1402672"/>
                  <a:gd name="connsiteY3" fmla="*/ 0 h 807867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50 w 1398730"/>
                  <a:gd name="connsiteY0" fmla="*/ 0 h 1137224"/>
                  <a:gd name="connsiteX1" fmla="*/ 1394055 w 1398730"/>
                  <a:gd name="connsiteY1" fmla="*/ 238351 h 1137224"/>
                  <a:gd name="connsiteX2" fmla="*/ 1398178 w 1398730"/>
                  <a:gd name="connsiteY2" fmla="*/ 1137224 h 1137224"/>
                  <a:gd name="connsiteX3" fmla="*/ 50 w 1398730"/>
                  <a:gd name="connsiteY3" fmla="*/ 0 h 1137224"/>
                  <a:gd name="connsiteX0" fmla="*/ 50 w 1402914"/>
                  <a:gd name="connsiteY0" fmla="*/ 0 h 1145892"/>
                  <a:gd name="connsiteX1" fmla="*/ 1394055 w 1402914"/>
                  <a:gd name="connsiteY1" fmla="*/ 238351 h 1145892"/>
                  <a:gd name="connsiteX2" fmla="*/ 1402511 w 1402914"/>
                  <a:gd name="connsiteY2" fmla="*/ 1145892 h 1145892"/>
                  <a:gd name="connsiteX3" fmla="*/ 50 w 1402914"/>
                  <a:gd name="connsiteY3" fmla="*/ 0 h 1145892"/>
                  <a:gd name="connsiteX0" fmla="*/ 51 w 1402915"/>
                  <a:gd name="connsiteY0" fmla="*/ 0 h 1145892"/>
                  <a:gd name="connsiteX1" fmla="*/ 1394056 w 1402915"/>
                  <a:gd name="connsiteY1" fmla="*/ 238351 h 1145892"/>
                  <a:gd name="connsiteX2" fmla="*/ 1402512 w 1402915"/>
                  <a:gd name="connsiteY2" fmla="*/ 1145892 h 1145892"/>
                  <a:gd name="connsiteX3" fmla="*/ 51 w 1402915"/>
                  <a:gd name="connsiteY3" fmla="*/ 0 h 1145892"/>
                  <a:gd name="connsiteX0" fmla="*/ 53 w 1402917"/>
                  <a:gd name="connsiteY0" fmla="*/ 0 h 1145892"/>
                  <a:gd name="connsiteX1" fmla="*/ 1394058 w 1402917"/>
                  <a:gd name="connsiteY1" fmla="*/ 238351 h 1145892"/>
                  <a:gd name="connsiteX2" fmla="*/ 1402514 w 1402917"/>
                  <a:gd name="connsiteY2" fmla="*/ 1145892 h 1145892"/>
                  <a:gd name="connsiteX3" fmla="*/ 53 w 1402917"/>
                  <a:gd name="connsiteY3" fmla="*/ 0 h 1145892"/>
                  <a:gd name="connsiteX0" fmla="*/ 52 w 1402916"/>
                  <a:gd name="connsiteY0" fmla="*/ 0 h 1145892"/>
                  <a:gd name="connsiteX1" fmla="*/ 1394057 w 1402916"/>
                  <a:gd name="connsiteY1" fmla="*/ 238351 h 1145892"/>
                  <a:gd name="connsiteX2" fmla="*/ 1402513 w 1402916"/>
                  <a:gd name="connsiteY2" fmla="*/ 1145892 h 1145892"/>
                  <a:gd name="connsiteX3" fmla="*/ 52 w 1402916"/>
                  <a:gd name="connsiteY3" fmla="*/ 0 h 1145892"/>
                  <a:gd name="connsiteX0" fmla="*/ 52 w 1402513"/>
                  <a:gd name="connsiteY0" fmla="*/ 0 h 1145892"/>
                  <a:gd name="connsiteX1" fmla="*/ 1394057 w 1402513"/>
                  <a:gd name="connsiteY1" fmla="*/ 238351 h 1145892"/>
                  <a:gd name="connsiteX2" fmla="*/ 1402513 w 1402513"/>
                  <a:gd name="connsiteY2" fmla="*/ 1145892 h 1145892"/>
                  <a:gd name="connsiteX3" fmla="*/ 52 w 1402513"/>
                  <a:gd name="connsiteY3" fmla="*/ 0 h 1145892"/>
                  <a:gd name="connsiteX0" fmla="*/ 52 w 1406847"/>
                  <a:gd name="connsiteY0" fmla="*/ 0 h 1150225"/>
                  <a:gd name="connsiteX1" fmla="*/ 1394057 w 1406847"/>
                  <a:gd name="connsiteY1" fmla="*/ 238351 h 1150225"/>
                  <a:gd name="connsiteX2" fmla="*/ 1406847 w 1406847"/>
                  <a:gd name="connsiteY2" fmla="*/ 1150225 h 1150225"/>
                  <a:gd name="connsiteX3" fmla="*/ 52 w 1406847"/>
                  <a:gd name="connsiteY3" fmla="*/ 0 h 1150225"/>
                  <a:gd name="connsiteX0" fmla="*/ 0 w 1406795"/>
                  <a:gd name="connsiteY0" fmla="*/ 0 h 1150225"/>
                  <a:gd name="connsiteX1" fmla="*/ 1394005 w 1406795"/>
                  <a:gd name="connsiteY1" fmla="*/ 238351 h 1150225"/>
                  <a:gd name="connsiteX2" fmla="*/ 1406795 w 1406795"/>
                  <a:gd name="connsiteY2" fmla="*/ 1150225 h 1150225"/>
                  <a:gd name="connsiteX3" fmla="*/ 0 w 1406795"/>
                  <a:gd name="connsiteY3" fmla="*/ 0 h 1150225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8338"/>
                  <a:gd name="connsiteY0" fmla="*/ 0 h 1106889"/>
                  <a:gd name="connsiteX1" fmla="*/ 1398338 w 1398338"/>
                  <a:gd name="connsiteY1" fmla="*/ 251352 h 1106889"/>
                  <a:gd name="connsiteX2" fmla="*/ 1255117 w 1398338"/>
                  <a:gd name="connsiteY2" fmla="*/ 1106889 h 1106889"/>
                  <a:gd name="connsiteX3" fmla="*/ 0 w 1398338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085221"/>
                  <a:gd name="connsiteX1" fmla="*/ 1402671 w 1402671"/>
                  <a:gd name="connsiteY1" fmla="*/ 247018 h 1085221"/>
                  <a:gd name="connsiteX2" fmla="*/ 1263785 w 1402671"/>
                  <a:gd name="connsiteY2" fmla="*/ 1085221 h 1085221"/>
                  <a:gd name="connsiteX3" fmla="*/ 0 w 1402671"/>
                  <a:gd name="connsiteY3" fmla="*/ 0 h 1085221"/>
                  <a:gd name="connsiteX0" fmla="*/ 0 w 1402671"/>
                  <a:gd name="connsiteY0" fmla="*/ 0 h 1080887"/>
                  <a:gd name="connsiteX1" fmla="*/ 1402671 w 1402671"/>
                  <a:gd name="connsiteY1" fmla="*/ 247018 h 1080887"/>
                  <a:gd name="connsiteX2" fmla="*/ 1246450 w 1402671"/>
                  <a:gd name="connsiteY2" fmla="*/ 1080887 h 1080887"/>
                  <a:gd name="connsiteX3" fmla="*/ 0 w 1402671"/>
                  <a:gd name="connsiteY3" fmla="*/ 0 h 1080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214894"/>
                  <a:gd name="connsiteX1" fmla="*/ 1407005 w 1407005"/>
                  <a:gd name="connsiteY1" fmla="*/ 299022 h 1214894"/>
                  <a:gd name="connsiteX2" fmla="*/ 1404515 w 1407005"/>
                  <a:gd name="connsiteY2" fmla="*/ 1214894 h 1214894"/>
                  <a:gd name="connsiteX3" fmla="*/ 0 w 1407005"/>
                  <a:gd name="connsiteY3" fmla="*/ 0 h 1214894"/>
                  <a:gd name="connsiteX0" fmla="*/ 0 w 1409956"/>
                  <a:gd name="connsiteY0" fmla="*/ 0 h 1214894"/>
                  <a:gd name="connsiteX1" fmla="*/ 1407005 w 1409956"/>
                  <a:gd name="connsiteY1" fmla="*/ 299022 h 1214894"/>
                  <a:gd name="connsiteX2" fmla="*/ 1404515 w 1409956"/>
                  <a:gd name="connsiteY2" fmla="*/ 1214894 h 1214894"/>
                  <a:gd name="connsiteX3" fmla="*/ 0 w 1409956"/>
                  <a:gd name="connsiteY3" fmla="*/ 0 h 1214894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95287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95287 w 1409386"/>
                  <a:gd name="connsiteY2" fmla="*/ 1310361 h 1310361"/>
                  <a:gd name="connsiteX3" fmla="*/ 0 w 1409386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05598"/>
                  <a:gd name="connsiteX1" fmla="*/ 1402243 w 1402243"/>
                  <a:gd name="connsiteY1" fmla="*/ 477616 h 1305598"/>
                  <a:gd name="connsiteX2" fmla="*/ 1292907 w 1402243"/>
                  <a:gd name="connsiteY2" fmla="*/ 1305598 h 1305598"/>
                  <a:gd name="connsiteX3" fmla="*/ 0 w 1402243"/>
                  <a:gd name="connsiteY3" fmla="*/ 0 h 1305598"/>
                  <a:gd name="connsiteX0" fmla="*/ 34 w 1402277"/>
                  <a:gd name="connsiteY0" fmla="*/ 0 h 1305598"/>
                  <a:gd name="connsiteX1" fmla="*/ 1402277 w 1402277"/>
                  <a:gd name="connsiteY1" fmla="*/ 477616 h 1305598"/>
                  <a:gd name="connsiteX2" fmla="*/ 1292941 w 1402277"/>
                  <a:gd name="connsiteY2" fmla="*/ 1305598 h 1305598"/>
                  <a:gd name="connsiteX3" fmla="*/ 34 w 1402277"/>
                  <a:gd name="connsiteY3" fmla="*/ 0 h 1305598"/>
                  <a:gd name="connsiteX0" fmla="*/ 37 w 1402280"/>
                  <a:gd name="connsiteY0" fmla="*/ 0 h 1305598"/>
                  <a:gd name="connsiteX1" fmla="*/ 1402280 w 1402280"/>
                  <a:gd name="connsiteY1" fmla="*/ 477616 h 1305598"/>
                  <a:gd name="connsiteX2" fmla="*/ 1292944 w 1402280"/>
                  <a:gd name="connsiteY2" fmla="*/ 1305598 h 1305598"/>
                  <a:gd name="connsiteX3" fmla="*/ 37 w 1402280"/>
                  <a:gd name="connsiteY3" fmla="*/ 0 h 1305598"/>
                  <a:gd name="connsiteX0" fmla="*/ 37 w 1409424"/>
                  <a:gd name="connsiteY0" fmla="*/ 0 h 1307979"/>
                  <a:gd name="connsiteX1" fmla="*/ 1409424 w 1409424"/>
                  <a:gd name="connsiteY1" fmla="*/ 479997 h 1307979"/>
                  <a:gd name="connsiteX2" fmla="*/ 1300088 w 1409424"/>
                  <a:gd name="connsiteY2" fmla="*/ 1307979 h 1307979"/>
                  <a:gd name="connsiteX3" fmla="*/ 37 w 1409424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10360"/>
                  <a:gd name="connsiteX1" fmla="*/ 1409387 w 1409387"/>
                  <a:gd name="connsiteY1" fmla="*/ 479997 h 1310360"/>
                  <a:gd name="connsiteX2" fmla="*/ 1292907 w 1409387"/>
                  <a:gd name="connsiteY2" fmla="*/ 1310360 h 1310360"/>
                  <a:gd name="connsiteX3" fmla="*/ 0 w 1409387"/>
                  <a:gd name="connsiteY3" fmla="*/ 0 h 1310360"/>
                  <a:gd name="connsiteX0" fmla="*/ 0 w 1409387"/>
                  <a:gd name="connsiteY0" fmla="*/ 0 h 1310360"/>
                  <a:gd name="connsiteX1" fmla="*/ 1409387 w 1409387"/>
                  <a:gd name="connsiteY1" fmla="*/ 479997 h 1310360"/>
                  <a:gd name="connsiteX2" fmla="*/ 1292907 w 1409387"/>
                  <a:gd name="connsiteY2" fmla="*/ 1310360 h 1310360"/>
                  <a:gd name="connsiteX3" fmla="*/ 0 w 1409387"/>
                  <a:gd name="connsiteY3" fmla="*/ 0 h 1310360"/>
                  <a:gd name="connsiteX0" fmla="*/ 0 w 1399862"/>
                  <a:gd name="connsiteY0" fmla="*/ 0 h 1310360"/>
                  <a:gd name="connsiteX1" fmla="*/ 1399862 w 1399862"/>
                  <a:gd name="connsiteY1" fmla="*/ 475234 h 1310360"/>
                  <a:gd name="connsiteX2" fmla="*/ 1292907 w 1399862"/>
                  <a:gd name="connsiteY2" fmla="*/ 1310360 h 1310360"/>
                  <a:gd name="connsiteX3" fmla="*/ 0 w 1399862"/>
                  <a:gd name="connsiteY3" fmla="*/ 0 h 1310360"/>
                  <a:gd name="connsiteX0" fmla="*/ 0 w 1399862"/>
                  <a:gd name="connsiteY0" fmla="*/ 0 h 1313626"/>
                  <a:gd name="connsiteX1" fmla="*/ 1399862 w 1399862"/>
                  <a:gd name="connsiteY1" fmla="*/ 475234 h 1313626"/>
                  <a:gd name="connsiteX2" fmla="*/ 1296172 w 1399862"/>
                  <a:gd name="connsiteY2" fmla="*/ 1313626 h 1313626"/>
                  <a:gd name="connsiteX3" fmla="*/ 0 w 1399862"/>
                  <a:gd name="connsiteY3" fmla="*/ 0 h 1313626"/>
                  <a:gd name="connsiteX0" fmla="*/ 0 w 1399862"/>
                  <a:gd name="connsiteY0" fmla="*/ 0 h 1313626"/>
                  <a:gd name="connsiteX1" fmla="*/ 1399862 w 1399862"/>
                  <a:gd name="connsiteY1" fmla="*/ 475234 h 1313626"/>
                  <a:gd name="connsiteX2" fmla="*/ 1296172 w 1399862"/>
                  <a:gd name="connsiteY2" fmla="*/ 1313626 h 1313626"/>
                  <a:gd name="connsiteX3" fmla="*/ 0 w 1399862"/>
                  <a:gd name="connsiteY3" fmla="*/ 0 h 131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9862" h="1313626">
                    <a:moveTo>
                      <a:pt x="0" y="0"/>
                    </a:moveTo>
                    <a:lnTo>
                      <a:pt x="1399862" y="475234"/>
                    </a:lnTo>
                    <a:cubicBezTo>
                      <a:pt x="1333023" y="1022495"/>
                      <a:pt x="1333801" y="1008878"/>
                      <a:pt x="1296172" y="1313626"/>
                    </a:cubicBezTo>
                    <a:cubicBezTo>
                      <a:pt x="1116035" y="1197087"/>
                      <a:pt x="44855" y="66536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30000"/>
                    </a:schemeClr>
                  </a:gs>
                  <a:gs pos="65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6A7D22-CB54-40CD-9FF2-D77E7D1AD9FB}"/>
                </a:ext>
              </a:extLst>
            </p:cNvPr>
            <p:cNvGrpSpPr/>
            <p:nvPr/>
          </p:nvGrpSpPr>
          <p:grpSpPr>
            <a:xfrm flipH="1">
              <a:off x="4355706" y="5"/>
              <a:ext cx="3569098" cy="2926378"/>
              <a:chOff x="539552" y="-1"/>
              <a:chExt cx="2852268" cy="29263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5C6E33-8920-46FD-935F-9AA6882A6291}"/>
                  </a:ext>
                </a:extLst>
              </p:cNvPr>
              <p:cNvSpPr/>
              <p:nvPr/>
            </p:nvSpPr>
            <p:spPr>
              <a:xfrm>
                <a:off x="539552" y="-1"/>
                <a:ext cx="1412807" cy="1564768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45209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21669 w 1412807"/>
                  <a:gd name="connsiteY3" fmla="*/ 152143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2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5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1768449"/>
                  <a:gd name="connsiteX1" fmla="*/ 1412807 w 1412807"/>
                  <a:gd name="connsiteY1" fmla="*/ 0 h 1768449"/>
                  <a:gd name="connsiteX2" fmla="*/ 1412807 w 1412807"/>
                  <a:gd name="connsiteY2" fmla="*/ 1768449 h 1768449"/>
                  <a:gd name="connsiteX3" fmla="*/ 4335 w 1412807"/>
                  <a:gd name="connsiteY3" fmla="*/ 1534433 h 1768449"/>
                  <a:gd name="connsiteX4" fmla="*/ 0 w 1412807"/>
                  <a:gd name="connsiteY4" fmla="*/ 0 h 1768449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4335 w 1412807"/>
                  <a:gd name="connsiteY3" fmla="*/ 1534433 h 1564768"/>
                  <a:gd name="connsiteX4" fmla="*/ 0 w 1412807"/>
                  <a:gd name="connsiteY4" fmla="*/ 0 h 1564768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8669 w 1412807"/>
                  <a:gd name="connsiteY3" fmla="*/ 1192074 h 1564768"/>
                  <a:gd name="connsiteX4" fmla="*/ 0 w 1412807"/>
                  <a:gd name="connsiteY4" fmla="*/ 0 h 15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1564768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1564768"/>
                    </a:lnTo>
                    <a:lnTo>
                      <a:pt x="8669" y="1192074"/>
                    </a:lnTo>
                    <a:cubicBezTo>
                      <a:pt x="5779" y="794716"/>
                      <a:pt x="2890" y="39735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Freeform 59">
                <a:extLst>
                  <a:ext uri="{FF2B5EF4-FFF2-40B4-BE49-F238E27FC236}">
                    <a16:creationId xmlns:a16="http://schemas.microsoft.com/office/drawing/2014/main" id="{DB393643-9C7C-40A9-A619-2DB60F2254C6}"/>
                  </a:ext>
                </a:extLst>
              </p:cNvPr>
              <p:cNvSpPr/>
              <p:nvPr/>
            </p:nvSpPr>
            <p:spPr>
              <a:xfrm>
                <a:off x="554751" y="1168505"/>
                <a:ext cx="2837069" cy="1757872"/>
              </a:xfrm>
              <a:custGeom>
                <a:avLst/>
                <a:gdLst>
                  <a:gd name="connsiteX0" fmla="*/ 2814221 w 2814221"/>
                  <a:gd name="connsiteY0" fmla="*/ 825624 h 825624"/>
                  <a:gd name="connsiteX1" fmla="*/ 1411549 w 2814221"/>
                  <a:gd name="connsiteY1" fmla="*/ 0 h 825624"/>
                  <a:gd name="connsiteX2" fmla="*/ 0 w 2814221"/>
                  <a:gd name="connsiteY2" fmla="*/ 0 h 825624"/>
                  <a:gd name="connsiteX3" fmla="*/ 2814221 w 2814221"/>
                  <a:gd name="connsiteY3" fmla="*/ 825624 h 825624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959190"/>
                  <a:gd name="connsiteY0" fmla="*/ 933965 h 944130"/>
                  <a:gd name="connsiteX1" fmla="*/ 2240453 w 2959190"/>
                  <a:gd name="connsiteY1" fmla="*/ 493532 h 944130"/>
                  <a:gd name="connsiteX2" fmla="*/ 1411549 w 2959190"/>
                  <a:gd name="connsiteY2" fmla="*/ 0 h 944130"/>
                  <a:gd name="connsiteX3" fmla="*/ 0 w 2959190"/>
                  <a:gd name="connsiteY3" fmla="*/ 0 h 944130"/>
                  <a:gd name="connsiteX4" fmla="*/ 2857558 w 2959190"/>
                  <a:gd name="connsiteY4" fmla="*/ 933965 h 944130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301124 w 2857558"/>
                  <a:gd name="connsiteY1" fmla="*/ 519534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900894 w 2900894"/>
                  <a:gd name="connsiteY0" fmla="*/ 1467004 h 1467004"/>
                  <a:gd name="connsiteX1" fmla="*/ 2184115 w 2900894"/>
                  <a:gd name="connsiteY1" fmla="*/ 978901 h 1467004"/>
                  <a:gd name="connsiteX2" fmla="*/ 1428884 w 2900894"/>
                  <a:gd name="connsiteY2" fmla="*/ 268686 h 1467004"/>
                  <a:gd name="connsiteX3" fmla="*/ 0 w 2900894"/>
                  <a:gd name="connsiteY3" fmla="*/ 0 h 1467004"/>
                  <a:gd name="connsiteX4" fmla="*/ 2900894 w 2900894"/>
                  <a:gd name="connsiteY4" fmla="*/ 1467004 h 1467004"/>
                  <a:gd name="connsiteX0" fmla="*/ 2866225 w 2866225"/>
                  <a:gd name="connsiteY0" fmla="*/ 1462670 h 1462670"/>
                  <a:gd name="connsiteX1" fmla="*/ 2149446 w 2866225"/>
                  <a:gd name="connsiteY1" fmla="*/ 974567 h 1462670"/>
                  <a:gd name="connsiteX2" fmla="*/ 1394215 w 2866225"/>
                  <a:gd name="connsiteY2" fmla="*/ 264352 h 1462670"/>
                  <a:gd name="connsiteX3" fmla="*/ 0 w 2866225"/>
                  <a:gd name="connsiteY3" fmla="*/ 0 h 1462670"/>
                  <a:gd name="connsiteX4" fmla="*/ 2866225 w 2866225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37152"/>
                  <a:gd name="connsiteY0" fmla="*/ 1310992 h 1312603"/>
                  <a:gd name="connsiteX1" fmla="*/ 1407216 w 2637152"/>
                  <a:gd name="connsiteY1" fmla="*/ 264352 h 1312603"/>
                  <a:gd name="connsiteX2" fmla="*/ 0 w 2637152"/>
                  <a:gd name="connsiteY2" fmla="*/ 0 h 1312603"/>
                  <a:gd name="connsiteX3" fmla="*/ 2601873 w 2637152"/>
                  <a:gd name="connsiteY3" fmla="*/ 1310992 h 1312603"/>
                  <a:gd name="connsiteX0" fmla="*/ 2601873 w 2628373"/>
                  <a:gd name="connsiteY0" fmla="*/ 1310992 h 1313169"/>
                  <a:gd name="connsiteX1" fmla="*/ 1407216 w 2628373"/>
                  <a:gd name="connsiteY1" fmla="*/ 264352 h 1313169"/>
                  <a:gd name="connsiteX2" fmla="*/ 0 w 2628373"/>
                  <a:gd name="connsiteY2" fmla="*/ 0 h 1313169"/>
                  <a:gd name="connsiteX3" fmla="*/ 2601873 w 2628373"/>
                  <a:gd name="connsiteY3" fmla="*/ 1310992 h 1313169"/>
                  <a:gd name="connsiteX0" fmla="*/ 2601873 w 2601873"/>
                  <a:gd name="connsiteY0" fmla="*/ 1310992 h 1310992"/>
                  <a:gd name="connsiteX1" fmla="*/ 1407216 w 2601873"/>
                  <a:gd name="connsiteY1" fmla="*/ 264352 h 1310992"/>
                  <a:gd name="connsiteX2" fmla="*/ 0 w 2601873"/>
                  <a:gd name="connsiteY2" fmla="*/ 0 h 1310992"/>
                  <a:gd name="connsiteX3" fmla="*/ 2601873 w 2601873"/>
                  <a:gd name="connsiteY3" fmla="*/ 1310992 h 1310992"/>
                  <a:gd name="connsiteX0" fmla="*/ 2593206 w 2593206"/>
                  <a:gd name="connsiteY0" fmla="*/ 1644683 h 1644683"/>
                  <a:gd name="connsiteX1" fmla="*/ 1398549 w 2593206"/>
                  <a:gd name="connsiteY1" fmla="*/ 59804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31682 h 1631682"/>
                  <a:gd name="connsiteX1" fmla="*/ 1398550 w 2593206"/>
                  <a:gd name="connsiteY1" fmla="*/ 355359 h 1631682"/>
                  <a:gd name="connsiteX2" fmla="*/ 0 w 2593206"/>
                  <a:gd name="connsiteY2" fmla="*/ 0 h 1631682"/>
                  <a:gd name="connsiteX3" fmla="*/ 2593206 w 2593206"/>
                  <a:gd name="connsiteY3" fmla="*/ 1631682 h 1631682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78058 h 1678058"/>
                  <a:gd name="connsiteX1" fmla="*/ 1398550 w 2888315"/>
                  <a:gd name="connsiteY1" fmla="*/ 355359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88315 w 2888315"/>
                  <a:gd name="connsiteY0" fmla="*/ 1678058 h 1678058"/>
                  <a:gd name="connsiteX1" fmla="*/ 1380737 w 2888315"/>
                  <a:gd name="connsiteY1" fmla="*/ 367235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88315 w 2888315"/>
                  <a:gd name="connsiteY0" fmla="*/ 1678058 h 1678058"/>
                  <a:gd name="connsiteX1" fmla="*/ 1380737 w 2888315"/>
                  <a:gd name="connsiteY1" fmla="*/ 367235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781436 w 2781436"/>
                  <a:gd name="connsiteY0" fmla="*/ 1755247 h 1755247"/>
                  <a:gd name="connsiteX1" fmla="*/ 1380737 w 2781436"/>
                  <a:gd name="connsiteY1" fmla="*/ 367235 h 1755247"/>
                  <a:gd name="connsiteX2" fmla="*/ 0 w 2781436"/>
                  <a:gd name="connsiteY2" fmla="*/ 0 h 1755247"/>
                  <a:gd name="connsiteX3" fmla="*/ 2781436 w 2781436"/>
                  <a:gd name="connsiteY3" fmla="*/ 1755247 h 1755247"/>
                  <a:gd name="connsiteX0" fmla="*/ 2781436 w 3063903"/>
                  <a:gd name="connsiteY0" fmla="*/ 1755247 h 1920305"/>
                  <a:gd name="connsiteX1" fmla="*/ 2837069 w 3063903"/>
                  <a:gd name="connsiteY1" fmla="*/ 1705322 h 1920305"/>
                  <a:gd name="connsiteX2" fmla="*/ 1380737 w 3063903"/>
                  <a:gd name="connsiteY2" fmla="*/ 367235 h 1920305"/>
                  <a:gd name="connsiteX3" fmla="*/ 0 w 3063903"/>
                  <a:gd name="connsiteY3" fmla="*/ 0 h 1920305"/>
                  <a:gd name="connsiteX4" fmla="*/ 2781436 w 3063903"/>
                  <a:gd name="connsiteY4" fmla="*/ 1755247 h 1920305"/>
                  <a:gd name="connsiteX0" fmla="*/ 2781436 w 2986629"/>
                  <a:gd name="connsiteY0" fmla="*/ 1755247 h 1864154"/>
                  <a:gd name="connsiteX1" fmla="*/ 2837069 w 2986629"/>
                  <a:gd name="connsiteY1" fmla="*/ 1705322 h 1864154"/>
                  <a:gd name="connsiteX2" fmla="*/ 1380737 w 2986629"/>
                  <a:gd name="connsiteY2" fmla="*/ 367235 h 1864154"/>
                  <a:gd name="connsiteX3" fmla="*/ 0 w 2986629"/>
                  <a:gd name="connsiteY3" fmla="*/ 0 h 1864154"/>
                  <a:gd name="connsiteX4" fmla="*/ 2781436 w 2986629"/>
                  <a:gd name="connsiteY4" fmla="*/ 1755247 h 186415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37546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37546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78997 h 1786154"/>
                  <a:gd name="connsiteX1" fmla="*/ 2837069 w 2837069"/>
                  <a:gd name="connsiteY1" fmla="*/ 1729072 h 1786154"/>
                  <a:gd name="connsiteX2" fmla="*/ 1380737 w 2837069"/>
                  <a:gd name="connsiteY2" fmla="*/ 361296 h 1786154"/>
                  <a:gd name="connsiteX3" fmla="*/ 0 w 2837069"/>
                  <a:gd name="connsiteY3" fmla="*/ 0 h 1786154"/>
                  <a:gd name="connsiteX4" fmla="*/ 2781436 w 2837069"/>
                  <a:gd name="connsiteY4" fmla="*/ 1778997 h 1786154"/>
                  <a:gd name="connsiteX0" fmla="*/ 2781436 w 2837069"/>
                  <a:gd name="connsiteY0" fmla="*/ 1778997 h 1786154"/>
                  <a:gd name="connsiteX1" fmla="*/ 2837069 w 2837069"/>
                  <a:gd name="connsiteY1" fmla="*/ 1729072 h 1786154"/>
                  <a:gd name="connsiteX2" fmla="*/ 1380737 w 2837069"/>
                  <a:gd name="connsiteY2" fmla="*/ 361296 h 1786154"/>
                  <a:gd name="connsiteX3" fmla="*/ 0 w 2837069"/>
                  <a:gd name="connsiteY3" fmla="*/ 0 h 1786154"/>
                  <a:gd name="connsiteX4" fmla="*/ 2781436 w 2837069"/>
                  <a:gd name="connsiteY4" fmla="*/ 1778997 h 1786154"/>
                  <a:gd name="connsiteX0" fmla="*/ 2774201 w 2837069"/>
                  <a:gd name="connsiteY0" fmla="*/ 1772961 h 1780640"/>
                  <a:gd name="connsiteX1" fmla="*/ 2837069 w 2837069"/>
                  <a:gd name="connsiteY1" fmla="*/ 1729072 h 1780640"/>
                  <a:gd name="connsiteX2" fmla="*/ 1380737 w 2837069"/>
                  <a:gd name="connsiteY2" fmla="*/ 361296 h 1780640"/>
                  <a:gd name="connsiteX3" fmla="*/ 0 w 2837069"/>
                  <a:gd name="connsiteY3" fmla="*/ 0 h 1780640"/>
                  <a:gd name="connsiteX4" fmla="*/ 2774201 w 2837069"/>
                  <a:gd name="connsiteY4" fmla="*/ 1772961 h 1780640"/>
                  <a:gd name="connsiteX0" fmla="*/ 2781436 w 2837069"/>
                  <a:gd name="connsiteY0" fmla="*/ 1766926 h 1775206"/>
                  <a:gd name="connsiteX1" fmla="*/ 2837069 w 2837069"/>
                  <a:gd name="connsiteY1" fmla="*/ 1729072 h 1775206"/>
                  <a:gd name="connsiteX2" fmla="*/ 1380737 w 2837069"/>
                  <a:gd name="connsiteY2" fmla="*/ 361296 h 1775206"/>
                  <a:gd name="connsiteX3" fmla="*/ 0 w 2837069"/>
                  <a:gd name="connsiteY3" fmla="*/ 0 h 1775206"/>
                  <a:gd name="connsiteX4" fmla="*/ 2781436 w 2837069"/>
                  <a:gd name="connsiteY4" fmla="*/ 1766926 h 1775206"/>
                  <a:gd name="connsiteX0" fmla="*/ 2774202 w 2837069"/>
                  <a:gd name="connsiteY0" fmla="*/ 1760890 h 1769871"/>
                  <a:gd name="connsiteX1" fmla="*/ 2837069 w 2837069"/>
                  <a:gd name="connsiteY1" fmla="*/ 1729072 h 1769871"/>
                  <a:gd name="connsiteX2" fmla="*/ 1380737 w 2837069"/>
                  <a:gd name="connsiteY2" fmla="*/ 361296 h 1769871"/>
                  <a:gd name="connsiteX3" fmla="*/ 0 w 2837069"/>
                  <a:gd name="connsiteY3" fmla="*/ 0 h 1769871"/>
                  <a:gd name="connsiteX4" fmla="*/ 2774202 w 2837069"/>
                  <a:gd name="connsiteY4" fmla="*/ 1760890 h 1769871"/>
                  <a:gd name="connsiteX0" fmla="*/ 2776614 w 2837069"/>
                  <a:gd name="connsiteY0" fmla="*/ 1757872 h 1767248"/>
                  <a:gd name="connsiteX1" fmla="*/ 2837069 w 2837069"/>
                  <a:gd name="connsiteY1" fmla="*/ 1729072 h 1767248"/>
                  <a:gd name="connsiteX2" fmla="*/ 1380737 w 2837069"/>
                  <a:gd name="connsiteY2" fmla="*/ 361296 h 1767248"/>
                  <a:gd name="connsiteX3" fmla="*/ 0 w 2837069"/>
                  <a:gd name="connsiteY3" fmla="*/ 0 h 1767248"/>
                  <a:gd name="connsiteX4" fmla="*/ 2776614 w 2837069"/>
                  <a:gd name="connsiteY4" fmla="*/ 1757872 h 1767248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7069" h="1757872">
                    <a:moveTo>
                      <a:pt x="2776614" y="1757872"/>
                    </a:moveTo>
                    <a:cubicBezTo>
                      <a:pt x="2786995" y="1747541"/>
                      <a:pt x="2826143" y="1734678"/>
                      <a:pt x="2837069" y="1729072"/>
                    </a:cubicBezTo>
                    <a:cubicBezTo>
                      <a:pt x="2306735" y="1123663"/>
                      <a:pt x="1341953" y="1369911"/>
                      <a:pt x="1380737" y="361296"/>
                    </a:cubicBezTo>
                    <a:lnTo>
                      <a:pt x="0" y="0"/>
                    </a:lnTo>
                    <a:cubicBezTo>
                      <a:pt x="46787" y="1048043"/>
                      <a:pt x="839290" y="1179016"/>
                      <a:pt x="2776614" y="1757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30000"/>
                    </a:schemeClr>
                  </a:gs>
                  <a:gs pos="65000">
                    <a:schemeClr val="accent4"/>
                  </a:gs>
                  <a:gs pos="100000">
                    <a:schemeClr val="accent4"/>
                  </a:gs>
                </a:gsLst>
                <a:lin ang="168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93E64F-CA3F-449D-927A-6A1F139C1C74}"/>
                </a:ext>
              </a:extLst>
            </p:cNvPr>
            <p:cNvGrpSpPr/>
            <p:nvPr/>
          </p:nvGrpSpPr>
          <p:grpSpPr>
            <a:xfrm flipH="1">
              <a:off x="4282858" y="0"/>
              <a:ext cx="1897570" cy="2903518"/>
              <a:chOff x="1952359" y="-1"/>
              <a:chExt cx="1516456" cy="2903518"/>
            </a:xfrm>
            <a:gradFill>
              <a:gsLst>
                <a:gs pos="0">
                  <a:schemeClr val="accent5">
                    <a:lumMod val="30000"/>
                  </a:schemeClr>
                </a:gs>
                <a:gs pos="65000">
                  <a:schemeClr val="accent5"/>
                </a:gs>
                <a:gs pos="100000">
                  <a:schemeClr val="accent5"/>
                </a:gs>
              </a:gsLst>
              <a:lin ang="14400000" scaled="0"/>
            </a:gradFill>
          </p:grpSpPr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B15DB1BD-B8D5-4405-BE16-B44E1A6C0304}"/>
                  </a:ext>
                </a:extLst>
              </p:cNvPr>
              <p:cNvSpPr/>
              <p:nvPr/>
            </p:nvSpPr>
            <p:spPr>
              <a:xfrm>
                <a:off x="1952359" y="-1"/>
                <a:ext cx="1412807" cy="2045803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85512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24788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0745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8145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4 w 1412807"/>
                  <a:gd name="connsiteY3" fmla="*/ 1742450 h 2045803"/>
                  <a:gd name="connsiteX4" fmla="*/ 0 w 1412807"/>
                  <a:gd name="connsiteY4" fmla="*/ 0 h 204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2045803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2045803"/>
                    </a:lnTo>
                    <a:lnTo>
                      <a:pt x="4334" y="1742450"/>
                    </a:lnTo>
                    <a:cubicBezTo>
                      <a:pt x="-4333" y="1132743"/>
                      <a:pt x="4334" y="61837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62">
                <a:extLst>
                  <a:ext uri="{FF2B5EF4-FFF2-40B4-BE49-F238E27FC236}">
                    <a16:creationId xmlns:a16="http://schemas.microsoft.com/office/drawing/2014/main" id="{D04E1B29-2706-4AD8-9AC6-CE3E31DCA7C6}"/>
                  </a:ext>
                </a:extLst>
              </p:cNvPr>
              <p:cNvSpPr/>
              <p:nvPr/>
            </p:nvSpPr>
            <p:spPr>
              <a:xfrm>
                <a:off x="1957421" y="1733754"/>
                <a:ext cx="1511394" cy="1169763"/>
              </a:xfrm>
              <a:custGeom>
                <a:avLst/>
                <a:gdLst>
                  <a:gd name="connsiteX0" fmla="*/ 0 w 1447061"/>
                  <a:gd name="connsiteY0" fmla="*/ 0 h 870011"/>
                  <a:gd name="connsiteX1" fmla="*/ 1447061 w 1447061"/>
                  <a:gd name="connsiteY1" fmla="*/ 17755 h 870011"/>
                  <a:gd name="connsiteX2" fmla="*/ 1402672 w 1447061"/>
                  <a:gd name="connsiteY2" fmla="*/ 870011 h 870011"/>
                  <a:gd name="connsiteX3" fmla="*/ 0 w 1447061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26633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0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25623"/>
                  <a:gd name="connsiteX1" fmla="*/ 1402672 w 1402672"/>
                  <a:gd name="connsiteY1" fmla="*/ 0 h 825623"/>
                  <a:gd name="connsiteX2" fmla="*/ 1402672 w 1402672"/>
                  <a:gd name="connsiteY2" fmla="*/ 825623 h 825623"/>
                  <a:gd name="connsiteX3" fmla="*/ 0 w 1402672"/>
                  <a:gd name="connsiteY3" fmla="*/ 0 h 825623"/>
                  <a:gd name="connsiteX0" fmla="*/ 0 w 1402672"/>
                  <a:gd name="connsiteY0" fmla="*/ 0 h 816745"/>
                  <a:gd name="connsiteX1" fmla="*/ 1402672 w 1402672"/>
                  <a:gd name="connsiteY1" fmla="*/ 0 h 816745"/>
                  <a:gd name="connsiteX2" fmla="*/ 1402672 w 1402672"/>
                  <a:gd name="connsiteY2" fmla="*/ 816745 h 816745"/>
                  <a:gd name="connsiteX3" fmla="*/ 0 w 1402672"/>
                  <a:gd name="connsiteY3" fmla="*/ 0 h 816745"/>
                  <a:gd name="connsiteX0" fmla="*/ 0 w 1420427"/>
                  <a:gd name="connsiteY0" fmla="*/ 0 h 843378"/>
                  <a:gd name="connsiteX1" fmla="*/ 1402672 w 1420427"/>
                  <a:gd name="connsiteY1" fmla="*/ 0 h 843378"/>
                  <a:gd name="connsiteX2" fmla="*/ 1420427 w 1420427"/>
                  <a:gd name="connsiteY2" fmla="*/ 843378 h 843378"/>
                  <a:gd name="connsiteX3" fmla="*/ 0 w 1420427"/>
                  <a:gd name="connsiteY3" fmla="*/ 0 h 843378"/>
                  <a:gd name="connsiteX0" fmla="*/ 0 w 1420427"/>
                  <a:gd name="connsiteY0" fmla="*/ 0 h 807867"/>
                  <a:gd name="connsiteX1" fmla="*/ 1402672 w 1420427"/>
                  <a:gd name="connsiteY1" fmla="*/ 0 h 807867"/>
                  <a:gd name="connsiteX2" fmla="*/ 1420427 w 1420427"/>
                  <a:gd name="connsiteY2" fmla="*/ 807867 h 807867"/>
                  <a:gd name="connsiteX3" fmla="*/ 0 w 1420427"/>
                  <a:gd name="connsiteY3" fmla="*/ 0 h 807867"/>
                  <a:gd name="connsiteX0" fmla="*/ 0 w 1402672"/>
                  <a:gd name="connsiteY0" fmla="*/ 0 h 807867"/>
                  <a:gd name="connsiteX1" fmla="*/ 1402672 w 1402672"/>
                  <a:gd name="connsiteY1" fmla="*/ 0 h 807867"/>
                  <a:gd name="connsiteX2" fmla="*/ 1393794 w 1402672"/>
                  <a:gd name="connsiteY2" fmla="*/ 807867 h 807867"/>
                  <a:gd name="connsiteX3" fmla="*/ 0 w 1402672"/>
                  <a:gd name="connsiteY3" fmla="*/ 0 h 807867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50 w 1398730"/>
                  <a:gd name="connsiteY0" fmla="*/ 0 h 1137224"/>
                  <a:gd name="connsiteX1" fmla="*/ 1394055 w 1398730"/>
                  <a:gd name="connsiteY1" fmla="*/ 238351 h 1137224"/>
                  <a:gd name="connsiteX2" fmla="*/ 1398178 w 1398730"/>
                  <a:gd name="connsiteY2" fmla="*/ 1137224 h 1137224"/>
                  <a:gd name="connsiteX3" fmla="*/ 50 w 1398730"/>
                  <a:gd name="connsiteY3" fmla="*/ 0 h 1137224"/>
                  <a:gd name="connsiteX0" fmla="*/ 50 w 1402914"/>
                  <a:gd name="connsiteY0" fmla="*/ 0 h 1145892"/>
                  <a:gd name="connsiteX1" fmla="*/ 1394055 w 1402914"/>
                  <a:gd name="connsiteY1" fmla="*/ 238351 h 1145892"/>
                  <a:gd name="connsiteX2" fmla="*/ 1402511 w 1402914"/>
                  <a:gd name="connsiteY2" fmla="*/ 1145892 h 1145892"/>
                  <a:gd name="connsiteX3" fmla="*/ 50 w 1402914"/>
                  <a:gd name="connsiteY3" fmla="*/ 0 h 1145892"/>
                  <a:gd name="connsiteX0" fmla="*/ 51 w 1402915"/>
                  <a:gd name="connsiteY0" fmla="*/ 0 h 1145892"/>
                  <a:gd name="connsiteX1" fmla="*/ 1394056 w 1402915"/>
                  <a:gd name="connsiteY1" fmla="*/ 238351 h 1145892"/>
                  <a:gd name="connsiteX2" fmla="*/ 1402512 w 1402915"/>
                  <a:gd name="connsiteY2" fmla="*/ 1145892 h 1145892"/>
                  <a:gd name="connsiteX3" fmla="*/ 51 w 1402915"/>
                  <a:gd name="connsiteY3" fmla="*/ 0 h 1145892"/>
                  <a:gd name="connsiteX0" fmla="*/ 53 w 1402917"/>
                  <a:gd name="connsiteY0" fmla="*/ 0 h 1145892"/>
                  <a:gd name="connsiteX1" fmla="*/ 1394058 w 1402917"/>
                  <a:gd name="connsiteY1" fmla="*/ 238351 h 1145892"/>
                  <a:gd name="connsiteX2" fmla="*/ 1402514 w 1402917"/>
                  <a:gd name="connsiteY2" fmla="*/ 1145892 h 1145892"/>
                  <a:gd name="connsiteX3" fmla="*/ 53 w 1402917"/>
                  <a:gd name="connsiteY3" fmla="*/ 0 h 1145892"/>
                  <a:gd name="connsiteX0" fmla="*/ 52 w 1402916"/>
                  <a:gd name="connsiteY0" fmla="*/ 0 h 1145892"/>
                  <a:gd name="connsiteX1" fmla="*/ 1394057 w 1402916"/>
                  <a:gd name="connsiteY1" fmla="*/ 238351 h 1145892"/>
                  <a:gd name="connsiteX2" fmla="*/ 1402513 w 1402916"/>
                  <a:gd name="connsiteY2" fmla="*/ 1145892 h 1145892"/>
                  <a:gd name="connsiteX3" fmla="*/ 52 w 1402916"/>
                  <a:gd name="connsiteY3" fmla="*/ 0 h 1145892"/>
                  <a:gd name="connsiteX0" fmla="*/ 52 w 1402513"/>
                  <a:gd name="connsiteY0" fmla="*/ 0 h 1145892"/>
                  <a:gd name="connsiteX1" fmla="*/ 1394057 w 1402513"/>
                  <a:gd name="connsiteY1" fmla="*/ 238351 h 1145892"/>
                  <a:gd name="connsiteX2" fmla="*/ 1402513 w 1402513"/>
                  <a:gd name="connsiteY2" fmla="*/ 1145892 h 1145892"/>
                  <a:gd name="connsiteX3" fmla="*/ 52 w 1402513"/>
                  <a:gd name="connsiteY3" fmla="*/ 0 h 1145892"/>
                  <a:gd name="connsiteX0" fmla="*/ 52 w 1406847"/>
                  <a:gd name="connsiteY0" fmla="*/ 0 h 1150225"/>
                  <a:gd name="connsiteX1" fmla="*/ 1394057 w 1406847"/>
                  <a:gd name="connsiteY1" fmla="*/ 238351 h 1150225"/>
                  <a:gd name="connsiteX2" fmla="*/ 1406847 w 1406847"/>
                  <a:gd name="connsiteY2" fmla="*/ 1150225 h 1150225"/>
                  <a:gd name="connsiteX3" fmla="*/ 52 w 1406847"/>
                  <a:gd name="connsiteY3" fmla="*/ 0 h 1150225"/>
                  <a:gd name="connsiteX0" fmla="*/ 0 w 1406795"/>
                  <a:gd name="connsiteY0" fmla="*/ 0 h 1150225"/>
                  <a:gd name="connsiteX1" fmla="*/ 1394005 w 1406795"/>
                  <a:gd name="connsiteY1" fmla="*/ 238351 h 1150225"/>
                  <a:gd name="connsiteX2" fmla="*/ 1406795 w 1406795"/>
                  <a:gd name="connsiteY2" fmla="*/ 1150225 h 1150225"/>
                  <a:gd name="connsiteX3" fmla="*/ 0 w 1406795"/>
                  <a:gd name="connsiteY3" fmla="*/ 0 h 1150225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8338"/>
                  <a:gd name="connsiteY0" fmla="*/ 0 h 1106889"/>
                  <a:gd name="connsiteX1" fmla="*/ 1398338 w 1398338"/>
                  <a:gd name="connsiteY1" fmla="*/ 251352 h 1106889"/>
                  <a:gd name="connsiteX2" fmla="*/ 1255117 w 1398338"/>
                  <a:gd name="connsiteY2" fmla="*/ 1106889 h 1106889"/>
                  <a:gd name="connsiteX3" fmla="*/ 0 w 1398338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085221"/>
                  <a:gd name="connsiteX1" fmla="*/ 1402671 w 1402671"/>
                  <a:gd name="connsiteY1" fmla="*/ 247018 h 1085221"/>
                  <a:gd name="connsiteX2" fmla="*/ 1263785 w 1402671"/>
                  <a:gd name="connsiteY2" fmla="*/ 1085221 h 1085221"/>
                  <a:gd name="connsiteX3" fmla="*/ 0 w 1402671"/>
                  <a:gd name="connsiteY3" fmla="*/ 0 h 1085221"/>
                  <a:gd name="connsiteX0" fmla="*/ 0 w 1402671"/>
                  <a:gd name="connsiteY0" fmla="*/ 0 h 1080887"/>
                  <a:gd name="connsiteX1" fmla="*/ 1402671 w 1402671"/>
                  <a:gd name="connsiteY1" fmla="*/ 247018 h 1080887"/>
                  <a:gd name="connsiteX2" fmla="*/ 1246450 w 1402671"/>
                  <a:gd name="connsiteY2" fmla="*/ 1080887 h 1080887"/>
                  <a:gd name="connsiteX3" fmla="*/ 0 w 1402671"/>
                  <a:gd name="connsiteY3" fmla="*/ 0 h 1080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8052"/>
                  <a:gd name="connsiteY0" fmla="*/ 0 h 1185206"/>
                  <a:gd name="connsiteX1" fmla="*/ 1407005 w 1408052"/>
                  <a:gd name="connsiteY1" fmla="*/ 299022 h 1185206"/>
                  <a:gd name="connsiteX2" fmla="*/ 1398578 w 1408052"/>
                  <a:gd name="connsiteY2" fmla="*/ 1185206 h 1185206"/>
                  <a:gd name="connsiteX3" fmla="*/ 0 w 1408052"/>
                  <a:gd name="connsiteY3" fmla="*/ 0 h 1185206"/>
                  <a:gd name="connsiteX0" fmla="*/ 0 w 1523295"/>
                  <a:gd name="connsiteY0" fmla="*/ 0 h 1143642"/>
                  <a:gd name="connsiteX1" fmla="*/ 1407005 w 1523295"/>
                  <a:gd name="connsiteY1" fmla="*/ 299022 h 1143642"/>
                  <a:gd name="connsiteX2" fmla="*/ 1523269 w 1523295"/>
                  <a:gd name="connsiteY2" fmla="*/ 1143642 h 1143642"/>
                  <a:gd name="connsiteX3" fmla="*/ 0 w 1523295"/>
                  <a:gd name="connsiteY3" fmla="*/ 0 h 1143642"/>
                  <a:gd name="connsiteX0" fmla="*/ 0 w 1525299"/>
                  <a:gd name="connsiteY0" fmla="*/ 0 h 1143642"/>
                  <a:gd name="connsiteX1" fmla="*/ 1407005 w 1525299"/>
                  <a:gd name="connsiteY1" fmla="*/ 299022 h 1143642"/>
                  <a:gd name="connsiteX2" fmla="*/ 1523269 w 1525299"/>
                  <a:gd name="connsiteY2" fmla="*/ 1143642 h 1143642"/>
                  <a:gd name="connsiteX3" fmla="*/ 0 w 1525299"/>
                  <a:gd name="connsiteY3" fmla="*/ 0 h 1143642"/>
                  <a:gd name="connsiteX0" fmla="*/ 0 w 1525800"/>
                  <a:gd name="connsiteY0" fmla="*/ 0 h 1143642"/>
                  <a:gd name="connsiteX1" fmla="*/ 1407005 w 1525800"/>
                  <a:gd name="connsiteY1" fmla="*/ 299022 h 1143642"/>
                  <a:gd name="connsiteX2" fmla="*/ 1523269 w 1525800"/>
                  <a:gd name="connsiteY2" fmla="*/ 1143642 h 1143642"/>
                  <a:gd name="connsiteX3" fmla="*/ 0 w 1525800"/>
                  <a:gd name="connsiteY3" fmla="*/ 0 h 1143642"/>
                  <a:gd name="connsiteX0" fmla="*/ 0 w 1525800"/>
                  <a:gd name="connsiteY0" fmla="*/ 0 h 1143642"/>
                  <a:gd name="connsiteX1" fmla="*/ 1407005 w 1525800"/>
                  <a:gd name="connsiteY1" fmla="*/ 299022 h 1143642"/>
                  <a:gd name="connsiteX2" fmla="*/ 1523269 w 1525800"/>
                  <a:gd name="connsiteY2" fmla="*/ 1143642 h 1143642"/>
                  <a:gd name="connsiteX3" fmla="*/ 0 w 1525800"/>
                  <a:gd name="connsiteY3" fmla="*/ 0 h 1143642"/>
                  <a:gd name="connsiteX0" fmla="*/ 0 w 1523269"/>
                  <a:gd name="connsiteY0" fmla="*/ 0 h 1143642"/>
                  <a:gd name="connsiteX1" fmla="*/ 1407005 w 1523269"/>
                  <a:gd name="connsiteY1" fmla="*/ 299022 h 1143642"/>
                  <a:gd name="connsiteX2" fmla="*/ 1523269 w 1523269"/>
                  <a:gd name="connsiteY2" fmla="*/ 1143642 h 1143642"/>
                  <a:gd name="connsiteX3" fmla="*/ 0 w 1523269"/>
                  <a:gd name="connsiteY3" fmla="*/ 0 h 1143642"/>
                  <a:gd name="connsiteX0" fmla="*/ 0 w 1523269"/>
                  <a:gd name="connsiteY0" fmla="*/ 0 h 1143642"/>
                  <a:gd name="connsiteX1" fmla="*/ 1407005 w 1523269"/>
                  <a:gd name="connsiteY1" fmla="*/ 299022 h 1143642"/>
                  <a:gd name="connsiteX2" fmla="*/ 1523269 w 1523269"/>
                  <a:gd name="connsiteY2" fmla="*/ 1143642 h 1143642"/>
                  <a:gd name="connsiteX3" fmla="*/ 0 w 1523269"/>
                  <a:gd name="connsiteY3" fmla="*/ 0 h 1143642"/>
                  <a:gd name="connsiteX0" fmla="*/ 0 w 1511394"/>
                  <a:gd name="connsiteY0" fmla="*/ 0 h 1131767"/>
                  <a:gd name="connsiteX1" fmla="*/ 1407005 w 1511394"/>
                  <a:gd name="connsiteY1" fmla="*/ 299022 h 1131767"/>
                  <a:gd name="connsiteX2" fmla="*/ 1511394 w 1511394"/>
                  <a:gd name="connsiteY2" fmla="*/ 1131767 h 1131767"/>
                  <a:gd name="connsiteX3" fmla="*/ 0 w 1511394"/>
                  <a:gd name="connsiteY3" fmla="*/ 0 h 1131767"/>
                  <a:gd name="connsiteX0" fmla="*/ 0 w 1511394"/>
                  <a:gd name="connsiteY0" fmla="*/ 0 h 1131767"/>
                  <a:gd name="connsiteX1" fmla="*/ 1407005 w 1511394"/>
                  <a:gd name="connsiteY1" fmla="*/ 299022 h 1131767"/>
                  <a:gd name="connsiteX2" fmla="*/ 1511394 w 1511394"/>
                  <a:gd name="connsiteY2" fmla="*/ 1131767 h 1131767"/>
                  <a:gd name="connsiteX3" fmla="*/ 0 w 1511394"/>
                  <a:gd name="connsiteY3" fmla="*/ 0 h 1131767"/>
                  <a:gd name="connsiteX0" fmla="*/ 75 w 1579499"/>
                  <a:gd name="connsiteY0" fmla="*/ 0 h 1285076"/>
                  <a:gd name="connsiteX1" fmla="*/ 1407080 w 1579499"/>
                  <a:gd name="connsiteY1" fmla="*/ 299022 h 1285076"/>
                  <a:gd name="connsiteX2" fmla="*/ 1511469 w 1579499"/>
                  <a:gd name="connsiteY2" fmla="*/ 1131767 h 1285076"/>
                  <a:gd name="connsiteX3" fmla="*/ 1453252 w 1579499"/>
                  <a:gd name="connsiteY3" fmla="*/ 1187576 h 1285076"/>
                  <a:gd name="connsiteX4" fmla="*/ 75 w 1579499"/>
                  <a:gd name="connsiteY4" fmla="*/ 0 h 1285076"/>
                  <a:gd name="connsiteX0" fmla="*/ 75 w 1511469"/>
                  <a:gd name="connsiteY0" fmla="*/ 0 h 1197192"/>
                  <a:gd name="connsiteX1" fmla="*/ 1407080 w 1511469"/>
                  <a:gd name="connsiteY1" fmla="*/ 299022 h 1197192"/>
                  <a:gd name="connsiteX2" fmla="*/ 1511469 w 1511469"/>
                  <a:gd name="connsiteY2" fmla="*/ 1131767 h 1197192"/>
                  <a:gd name="connsiteX3" fmla="*/ 1453252 w 1511469"/>
                  <a:gd name="connsiteY3" fmla="*/ 1187576 h 1197192"/>
                  <a:gd name="connsiteX4" fmla="*/ 75 w 1511469"/>
                  <a:gd name="connsiteY4" fmla="*/ 0 h 1197192"/>
                  <a:gd name="connsiteX0" fmla="*/ 75 w 1511469"/>
                  <a:gd name="connsiteY0" fmla="*/ 0 h 1187576"/>
                  <a:gd name="connsiteX1" fmla="*/ 1407080 w 1511469"/>
                  <a:gd name="connsiteY1" fmla="*/ 299022 h 1187576"/>
                  <a:gd name="connsiteX2" fmla="*/ 1511469 w 1511469"/>
                  <a:gd name="connsiteY2" fmla="*/ 1131767 h 1187576"/>
                  <a:gd name="connsiteX3" fmla="*/ 1453252 w 1511469"/>
                  <a:gd name="connsiteY3" fmla="*/ 1187576 h 1187576"/>
                  <a:gd name="connsiteX4" fmla="*/ 75 w 1511469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493581"/>
                  <a:gd name="connsiteY0" fmla="*/ 0 h 1169763"/>
                  <a:gd name="connsiteX1" fmla="*/ 1407005 w 1493581"/>
                  <a:gd name="connsiteY1" fmla="*/ 299022 h 1169763"/>
                  <a:gd name="connsiteX2" fmla="*/ 1493581 w 1493581"/>
                  <a:gd name="connsiteY2" fmla="*/ 1155518 h 1169763"/>
                  <a:gd name="connsiteX3" fmla="*/ 1447239 w 1493581"/>
                  <a:gd name="connsiteY3" fmla="*/ 1169763 h 1169763"/>
                  <a:gd name="connsiteX4" fmla="*/ 0 w 1493581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0473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3738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3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1394" h="1169763">
                    <a:moveTo>
                      <a:pt x="0" y="0"/>
                    </a:moveTo>
                    <a:lnTo>
                      <a:pt x="1407003" y="299022"/>
                    </a:lnTo>
                    <a:cubicBezTo>
                      <a:pt x="1445868" y="630053"/>
                      <a:pt x="1465896" y="714205"/>
                      <a:pt x="1511394" y="1131767"/>
                    </a:cubicBezTo>
                    <a:cubicBezTo>
                      <a:pt x="1443261" y="1169858"/>
                      <a:pt x="1479445" y="1144636"/>
                      <a:pt x="1447239" y="1169763"/>
                    </a:cubicBezTo>
                    <a:cubicBezTo>
                      <a:pt x="987522" y="630813"/>
                      <a:pt x="48269" y="74581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30000"/>
                    </a:schemeClr>
                  </a:gs>
                  <a:gs pos="65000">
                    <a:schemeClr val="accent3"/>
                  </a:gs>
                  <a:gs pos="100000">
                    <a:schemeClr val="accent3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5E15D3F-2FCE-40DF-BD36-7C6644357476}"/>
                </a:ext>
              </a:extLst>
            </p:cNvPr>
            <p:cNvGrpSpPr/>
            <p:nvPr/>
          </p:nvGrpSpPr>
          <p:grpSpPr>
            <a:xfrm>
              <a:off x="904876" y="2810"/>
              <a:ext cx="3270450" cy="2812523"/>
              <a:chOff x="549524" y="2804"/>
              <a:chExt cx="2613602" cy="2812523"/>
            </a:xfrm>
          </p:grpSpPr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6BF748A3-051B-4820-A05B-E37CDC9231E6}"/>
                  </a:ext>
                </a:extLst>
              </p:cNvPr>
              <p:cNvSpPr/>
              <p:nvPr/>
            </p:nvSpPr>
            <p:spPr>
              <a:xfrm>
                <a:off x="549524" y="2804"/>
                <a:ext cx="1412807" cy="1564768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45209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21669 w 1412807"/>
                  <a:gd name="connsiteY3" fmla="*/ 152143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2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5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1768449"/>
                  <a:gd name="connsiteX1" fmla="*/ 1412807 w 1412807"/>
                  <a:gd name="connsiteY1" fmla="*/ 0 h 1768449"/>
                  <a:gd name="connsiteX2" fmla="*/ 1412807 w 1412807"/>
                  <a:gd name="connsiteY2" fmla="*/ 1768449 h 1768449"/>
                  <a:gd name="connsiteX3" fmla="*/ 4335 w 1412807"/>
                  <a:gd name="connsiteY3" fmla="*/ 1534433 h 1768449"/>
                  <a:gd name="connsiteX4" fmla="*/ 0 w 1412807"/>
                  <a:gd name="connsiteY4" fmla="*/ 0 h 1768449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4335 w 1412807"/>
                  <a:gd name="connsiteY3" fmla="*/ 1534433 h 1564768"/>
                  <a:gd name="connsiteX4" fmla="*/ 0 w 1412807"/>
                  <a:gd name="connsiteY4" fmla="*/ 0 h 1564768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8669 w 1412807"/>
                  <a:gd name="connsiteY3" fmla="*/ 1192074 h 1564768"/>
                  <a:gd name="connsiteX4" fmla="*/ 0 w 1412807"/>
                  <a:gd name="connsiteY4" fmla="*/ 0 h 15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1564768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1564768"/>
                    </a:lnTo>
                    <a:lnTo>
                      <a:pt x="8669" y="1192074"/>
                    </a:lnTo>
                    <a:cubicBezTo>
                      <a:pt x="5779" y="794716"/>
                      <a:pt x="2890" y="3973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A8CC0E-E845-4B9A-90C6-19FCE654B7B9}"/>
                  </a:ext>
                </a:extLst>
              </p:cNvPr>
              <p:cNvSpPr/>
              <p:nvPr/>
            </p:nvSpPr>
            <p:spPr>
              <a:xfrm>
                <a:off x="557203" y="1189502"/>
                <a:ext cx="2605923" cy="1625825"/>
              </a:xfrm>
              <a:custGeom>
                <a:avLst/>
                <a:gdLst>
                  <a:gd name="connsiteX0" fmla="*/ 2814221 w 2814221"/>
                  <a:gd name="connsiteY0" fmla="*/ 825624 h 825624"/>
                  <a:gd name="connsiteX1" fmla="*/ 1411549 w 2814221"/>
                  <a:gd name="connsiteY1" fmla="*/ 0 h 825624"/>
                  <a:gd name="connsiteX2" fmla="*/ 0 w 2814221"/>
                  <a:gd name="connsiteY2" fmla="*/ 0 h 825624"/>
                  <a:gd name="connsiteX3" fmla="*/ 2814221 w 2814221"/>
                  <a:gd name="connsiteY3" fmla="*/ 825624 h 825624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959190"/>
                  <a:gd name="connsiteY0" fmla="*/ 933965 h 944130"/>
                  <a:gd name="connsiteX1" fmla="*/ 2240453 w 2959190"/>
                  <a:gd name="connsiteY1" fmla="*/ 493532 h 944130"/>
                  <a:gd name="connsiteX2" fmla="*/ 1411549 w 2959190"/>
                  <a:gd name="connsiteY2" fmla="*/ 0 h 944130"/>
                  <a:gd name="connsiteX3" fmla="*/ 0 w 2959190"/>
                  <a:gd name="connsiteY3" fmla="*/ 0 h 944130"/>
                  <a:gd name="connsiteX4" fmla="*/ 2857558 w 2959190"/>
                  <a:gd name="connsiteY4" fmla="*/ 933965 h 944130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301124 w 2857558"/>
                  <a:gd name="connsiteY1" fmla="*/ 519534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900894 w 2900894"/>
                  <a:gd name="connsiteY0" fmla="*/ 1467004 h 1467004"/>
                  <a:gd name="connsiteX1" fmla="*/ 2184115 w 2900894"/>
                  <a:gd name="connsiteY1" fmla="*/ 978901 h 1467004"/>
                  <a:gd name="connsiteX2" fmla="*/ 1428884 w 2900894"/>
                  <a:gd name="connsiteY2" fmla="*/ 268686 h 1467004"/>
                  <a:gd name="connsiteX3" fmla="*/ 0 w 2900894"/>
                  <a:gd name="connsiteY3" fmla="*/ 0 h 1467004"/>
                  <a:gd name="connsiteX4" fmla="*/ 2900894 w 2900894"/>
                  <a:gd name="connsiteY4" fmla="*/ 1467004 h 1467004"/>
                  <a:gd name="connsiteX0" fmla="*/ 2866225 w 2866225"/>
                  <a:gd name="connsiteY0" fmla="*/ 1462670 h 1462670"/>
                  <a:gd name="connsiteX1" fmla="*/ 2149446 w 2866225"/>
                  <a:gd name="connsiteY1" fmla="*/ 974567 h 1462670"/>
                  <a:gd name="connsiteX2" fmla="*/ 1394215 w 2866225"/>
                  <a:gd name="connsiteY2" fmla="*/ 264352 h 1462670"/>
                  <a:gd name="connsiteX3" fmla="*/ 0 w 2866225"/>
                  <a:gd name="connsiteY3" fmla="*/ 0 h 1462670"/>
                  <a:gd name="connsiteX4" fmla="*/ 2866225 w 2866225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37152"/>
                  <a:gd name="connsiteY0" fmla="*/ 1310992 h 1312603"/>
                  <a:gd name="connsiteX1" fmla="*/ 1407216 w 2637152"/>
                  <a:gd name="connsiteY1" fmla="*/ 264352 h 1312603"/>
                  <a:gd name="connsiteX2" fmla="*/ 0 w 2637152"/>
                  <a:gd name="connsiteY2" fmla="*/ 0 h 1312603"/>
                  <a:gd name="connsiteX3" fmla="*/ 2601873 w 2637152"/>
                  <a:gd name="connsiteY3" fmla="*/ 1310992 h 1312603"/>
                  <a:gd name="connsiteX0" fmla="*/ 2601873 w 2628373"/>
                  <a:gd name="connsiteY0" fmla="*/ 1310992 h 1313169"/>
                  <a:gd name="connsiteX1" fmla="*/ 1407216 w 2628373"/>
                  <a:gd name="connsiteY1" fmla="*/ 264352 h 1313169"/>
                  <a:gd name="connsiteX2" fmla="*/ 0 w 2628373"/>
                  <a:gd name="connsiteY2" fmla="*/ 0 h 1313169"/>
                  <a:gd name="connsiteX3" fmla="*/ 2601873 w 2628373"/>
                  <a:gd name="connsiteY3" fmla="*/ 1310992 h 1313169"/>
                  <a:gd name="connsiteX0" fmla="*/ 2601873 w 2601873"/>
                  <a:gd name="connsiteY0" fmla="*/ 1310992 h 1310992"/>
                  <a:gd name="connsiteX1" fmla="*/ 1407216 w 2601873"/>
                  <a:gd name="connsiteY1" fmla="*/ 264352 h 1310992"/>
                  <a:gd name="connsiteX2" fmla="*/ 0 w 2601873"/>
                  <a:gd name="connsiteY2" fmla="*/ 0 h 1310992"/>
                  <a:gd name="connsiteX3" fmla="*/ 2601873 w 2601873"/>
                  <a:gd name="connsiteY3" fmla="*/ 1310992 h 1310992"/>
                  <a:gd name="connsiteX0" fmla="*/ 2593206 w 2593206"/>
                  <a:gd name="connsiteY0" fmla="*/ 1644683 h 1644683"/>
                  <a:gd name="connsiteX1" fmla="*/ 1398549 w 2593206"/>
                  <a:gd name="connsiteY1" fmla="*/ 59804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31682 h 1631682"/>
                  <a:gd name="connsiteX1" fmla="*/ 1398550 w 2593206"/>
                  <a:gd name="connsiteY1" fmla="*/ 355359 h 1631682"/>
                  <a:gd name="connsiteX2" fmla="*/ 0 w 2593206"/>
                  <a:gd name="connsiteY2" fmla="*/ 0 h 1631682"/>
                  <a:gd name="connsiteX3" fmla="*/ 2593206 w 2593206"/>
                  <a:gd name="connsiteY3" fmla="*/ 1631682 h 1631682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5923 w 2605923"/>
                  <a:gd name="connsiteY0" fmla="*/ 1625825 h 1625825"/>
                  <a:gd name="connsiteX1" fmla="*/ 1401604 w 2605923"/>
                  <a:gd name="connsiteY1" fmla="*/ 355359 h 1625825"/>
                  <a:gd name="connsiteX2" fmla="*/ 0 w 2605923"/>
                  <a:gd name="connsiteY2" fmla="*/ 0 h 1625825"/>
                  <a:gd name="connsiteX3" fmla="*/ 2605923 w 2605923"/>
                  <a:gd name="connsiteY3" fmla="*/ 1625825 h 162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923" h="1625825">
                    <a:moveTo>
                      <a:pt x="2605923" y="1625825"/>
                    </a:moveTo>
                    <a:cubicBezTo>
                      <a:pt x="1888916" y="1152329"/>
                      <a:pt x="1469593" y="865752"/>
                      <a:pt x="1401604" y="355359"/>
                    </a:cubicBezTo>
                    <a:lnTo>
                      <a:pt x="0" y="0"/>
                    </a:lnTo>
                    <a:cubicBezTo>
                      <a:pt x="46787" y="1048043"/>
                      <a:pt x="1246189" y="903146"/>
                      <a:pt x="2605923" y="16258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</a:schemeClr>
                  </a:gs>
                  <a:gs pos="65000">
                    <a:schemeClr val="accent1"/>
                  </a:gs>
                  <a:gs pos="100000">
                    <a:schemeClr val="accent1"/>
                  </a:gs>
                </a:gsLst>
                <a:lin ang="150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D4319B-D8C1-4631-97EE-63A5F365BD92}"/>
              </a:ext>
            </a:extLst>
          </p:cNvPr>
          <p:cNvGrpSpPr/>
          <p:nvPr/>
        </p:nvGrpSpPr>
        <p:grpSpPr>
          <a:xfrm>
            <a:off x="8916752" y="1168898"/>
            <a:ext cx="2769488" cy="2921578"/>
            <a:chOff x="879403" y="1813638"/>
            <a:chExt cx="4032340" cy="42537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BD001C-11A1-448E-A248-E6708904B764}"/>
                </a:ext>
              </a:extLst>
            </p:cNvPr>
            <p:cNvGrpSpPr/>
            <p:nvPr/>
          </p:nvGrpSpPr>
          <p:grpSpPr>
            <a:xfrm>
              <a:off x="991411" y="2186857"/>
              <a:ext cx="3650418" cy="3880562"/>
              <a:chOff x="2771800" y="2060848"/>
              <a:chExt cx="3653928" cy="3884295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668641CF-1882-419C-AB1D-6B64ABA1C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8" name="Pie 6">
                <a:extLst>
                  <a:ext uri="{FF2B5EF4-FFF2-40B4-BE49-F238E27FC236}">
                    <a16:creationId xmlns:a16="http://schemas.microsoft.com/office/drawing/2014/main" id="{5067C699-02CB-46EE-A67E-74E1AFEA6D0D}"/>
                  </a:ext>
                </a:extLst>
              </p:cNvPr>
              <p:cNvSpPr/>
              <p:nvPr/>
            </p:nvSpPr>
            <p:spPr>
              <a:xfrm>
                <a:off x="3321238" y="2369702"/>
                <a:ext cx="2592288" cy="2592288"/>
              </a:xfrm>
              <a:prstGeom prst="pie">
                <a:avLst>
                  <a:gd name="adj1" fmla="val 12276732"/>
                  <a:gd name="adj2" fmla="val 1586238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13">
                <a:extLst>
                  <a:ext uri="{FF2B5EF4-FFF2-40B4-BE49-F238E27FC236}">
                    <a16:creationId xmlns:a16="http://schemas.microsoft.com/office/drawing/2014/main" id="{F4814002-EB93-4B03-813C-0FE5FF1CEE78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2264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14">
                <a:extLst>
                  <a:ext uri="{FF2B5EF4-FFF2-40B4-BE49-F238E27FC236}">
                    <a16:creationId xmlns:a16="http://schemas.microsoft.com/office/drawing/2014/main" id="{A9C9332F-050C-4FA3-80B6-C67FC9B0D7E8}"/>
                  </a:ext>
                </a:extLst>
              </p:cNvPr>
              <p:cNvSpPr/>
              <p:nvPr/>
            </p:nvSpPr>
            <p:spPr>
              <a:xfrm>
                <a:off x="3405607" y="2427116"/>
                <a:ext cx="2592288" cy="2592288"/>
              </a:xfrm>
              <a:prstGeom prst="pie">
                <a:avLst>
                  <a:gd name="adj1" fmla="val 19214984"/>
                  <a:gd name="adj2" fmla="val 1338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15">
                <a:extLst>
                  <a:ext uri="{FF2B5EF4-FFF2-40B4-BE49-F238E27FC236}">
                    <a16:creationId xmlns:a16="http://schemas.microsoft.com/office/drawing/2014/main" id="{2F7EF20A-B1C1-43E1-A6AA-7AFD443B7182}"/>
                  </a:ext>
                </a:extLst>
              </p:cNvPr>
              <p:cNvSpPr/>
              <p:nvPr/>
            </p:nvSpPr>
            <p:spPr>
              <a:xfrm>
                <a:off x="3386716" y="2484531"/>
                <a:ext cx="2592288" cy="2592288"/>
              </a:xfrm>
              <a:prstGeom prst="pie">
                <a:avLst>
                  <a:gd name="adj1" fmla="val 1441023"/>
                  <a:gd name="adj2" fmla="val 465573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83A8215-5E78-47FA-BDD3-1E0D7BE17769}"/>
                </a:ext>
              </a:extLst>
            </p:cNvPr>
            <p:cNvGrpSpPr/>
            <p:nvPr/>
          </p:nvGrpSpPr>
          <p:grpSpPr>
            <a:xfrm>
              <a:off x="879403" y="1813638"/>
              <a:ext cx="4032340" cy="3953350"/>
              <a:chOff x="879403" y="1813638"/>
              <a:chExt cx="4032340" cy="3953350"/>
            </a:xfrm>
          </p:grpSpPr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517FCCC8-328F-464F-87FE-3664CF59C42A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768669F-4507-44FE-A791-998C0EACFCA2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6294407-8EA1-4C8D-924C-9A9BBAE0CAA0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60FCC99-2C69-490A-8E6B-E5E01EFD958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1716F7E-6F5A-4D5B-8D98-DFC3F226004F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55">
            <a:extLst>
              <a:ext uri="{FF2B5EF4-FFF2-40B4-BE49-F238E27FC236}">
                <a16:creationId xmlns:a16="http://schemas.microsoft.com/office/drawing/2014/main" id="{921DF974-3561-4392-ABC9-638842C81BE2}"/>
              </a:ext>
            </a:extLst>
          </p:cNvPr>
          <p:cNvSpPr/>
          <p:nvPr/>
        </p:nvSpPr>
        <p:spPr>
          <a:xfrm>
            <a:off x="633939" y="4750500"/>
            <a:ext cx="803649" cy="196921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F0D143-617C-414D-A9F0-46B4302CDA66}"/>
              </a:ext>
            </a:extLst>
          </p:cNvPr>
          <p:cNvGrpSpPr/>
          <p:nvPr/>
        </p:nvGrpSpPr>
        <p:grpSpPr>
          <a:xfrm>
            <a:off x="1421287" y="1344023"/>
            <a:ext cx="1649574" cy="3912266"/>
            <a:chOff x="702297" y="1425853"/>
            <a:chExt cx="2244980" cy="5324381"/>
          </a:xfrm>
        </p:grpSpPr>
        <p:grpSp>
          <p:nvGrpSpPr>
            <p:cNvPr id="50" name="그룹 11">
              <a:extLst>
                <a:ext uri="{FF2B5EF4-FFF2-40B4-BE49-F238E27FC236}">
                  <a16:creationId xmlns:a16="http://schemas.microsoft.com/office/drawing/2014/main" id="{69BE37B1-2DDB-4589-9FE5-AB29E0A5C46B}"/>
                </a:ext>
              </a:extLst>
            </p:cNvPr>
            <p:cNvGrpSpPr/>
            <p:nvPr/>
          </p:nvGrpSpPr>
          <p:grpSpPr>
            <a:xfrm>
              <a:off x="702297" y="1425853"/>
              <a:ext cx="1424871" cy="5324381"/>
              <a:chOff x="709746" y="1060031"/>
              <a:chExt cx="1376823" cy="514483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8771A27-7443-4E77-9158-F001AD3DB2BA}"/>
                  </a:ext>
                </a:extLst>
              </p:cNvPr>
              <p:cNvGrpSpPr/>
              <p:nvPr/>
            </p:nvGrpSpPr>
            <p:grpSpPr>
              <a:xfrm>
                <a:off x="1052943" y="5197305"/>
                <a:ext cx="698127" cy="762861"/>
                <a:chOff x="2195736" y="5121188"/>
                <a:chExt cx="901189" cy="900100"/>
              </a:xfrm>
            </p:grpSpPr>
            <p:sp>
              <p:nvSpPr>
                <p:cNvPr id="67" name="Rectangle 8">
                  <a:extLst>
                    <a:ext uri="{FF2B5EF4-FFF2-40B4-BE49-F238E27FC236}">
                      <a16:creationId xmlns:a16="http://schemas.microsoft.com/office/drawing/2014/main" id="{348311F4-D0EB-438D-8921-86EBA6F074D5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ectangle 8">
                  <a:extLst>
                    <a:ext uri="{FF2B5EF4-FFF2-40B4-BE49-F238E27FC236}">
                      <a16:creationId xmlns:a16="http://schemas.microsoft.com/office/drawing/2014/main" id="{75788148-A3F7-419F-AF52-FE1F473FBAF9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ectangle 8">
                  <a:extLst>
                    <a:ext uri="{FF2B5EF4-FFF2-40B4-BE49-F238E27FC236}">
                      <a16:creationId xmlns:a16="http://schemas.microsoft.com/office/drawing/2014/main" id="{DAB1BF8E-D484-4B98-A79E-790F2556CB4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" name="Rectangle 8">
                  <a:extLst>
                    <a:ext uri="{FF2B5EF4-FFF2-40B4-BE49-F238E27FC236}">
                      <a16:creationId xmlns:a16="http://schemas.microsoft.com/office/drawing/2014/main" id="{0E232D60-4440-4EDE-A9CF-7ECD4DA50E86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Rectangle 8">
                  <a:extLst>
                    <a:ext uri="{FF2B5EF4-FFF2-40B4-BE49-F238E27FC236}">
                      <a16:creationId xmlns:a16="http://schemas.microsoft.com/office/drawing/2014/main" id="{D4538762-FE12-4754-BEBE-73D9AE7AEF3E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296D9FC-3C5A-4F29-8F74-B9FE2D15CBB3}"/>
                  </a:ext>
                </a:extLst>
              </p:cNvPr>
              <p:cNvGrpSpPr/>
              <p:nvPr/>
            </p:nvGrpSpPr>
            <p:grpSpPr>
              <a:xfrm>
                <a:off x="1052942" y="4190328"/>
                <a:ext cx="696214" cy="1098520"/>
                <a:chOff x="5796136" y="404664"/>
                <a:chExt cx="2284244" cy="4392488"/>
              </a:xfrm>
            </p:grpSpPr>
            <p:sp>
              <p:nvSpPr>
                <p:cNvPr id="63" name="Rectangle 2">
                  <a:extLst>
                    <a:ext uri="{FF2B5EF4-FFF2-40B4-BE49-F238E27FC236}">
                      <a16:creationId xmlns:a16="http://schemas.microsoft.com/office/drawing/2014/main" id="{065F3495-7A2B-4ECF-92A6-A1C72DE2F1D4}"/>
                    </a:ext>
                  </a:extLst>
                </p:cNvPr>
                <p:cNvSpPr/>
                <p:nvPr/>
              </p:nvSpPr>
              <p:spPr>
                <a:xfrm>
                  <a:off x="5796136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4" name="Rectangle 2">
                  <a:extLst>
                    <a:ext uri="{FF2B5EF4-FFF2-40B4-BE49-F238E27FC236}">
                      <a16:creationId xmlns:a16="http://schemas.microsoft.com/office/drawing/2014/main" id="{CF7120A5-30B6-48FC-AEE6-9C85FF98DC2F}"/>
                    </a:ext>
                  </a:extLst>
                </p:cNvPr>
                <p:cNvSpPr/>
                <p:nvPr/>
              </p:nvSpPr>
              <p:spPr>
                <a:xfrm>
                  <a:off x="6367197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Rectangle 2">
                  <a:extLst>
                    <a:ext uri="{FF2B5EF4-FFF2-40B4-BE49-F238E27FC236}">
                      <a16:creationId xmlns:a16="http://schemas.microsoft.com/office/drawing/2014/main" id="{E5DF7DF6-67FF-413A-8572-5FF7FCDE0A46}"/>
                    </a:ext>
                  </a:extLst>
                </p:cNvPr>
                <p:cNvSpPr/>
                <p:nvPr/>
              </p:nvSpPr>
              <p:spPr>
                <a:xfrm>
                  <a:off x="6938258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6" name="Rectangle 2">
                  <a:extLst>
                    <a:ext uri="{FF2B5EF4-FFF2-40B4-BE49-F238E27FC236}">
                      <a16:creationId xmlns:a16="http://schemas.microsoft.com/office/drawing/2014/main" id="{BC0868F0-D25C-49B1-ADFB-5656335739AA}"/>
                    </a:ext>
                  </a:extLst>
                </p:cNvPr>
                <p:cNvSpPr/>
                <p:nvPr/>
              </p:nvSpPr>
              <p:spPr>
                <a:xfrm>
                  <a:off x="7509319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9446CC8-9936-40EB-980A-112DEFE076E7}"/>
                  </a:ext>
                </a:extLst>
              </p:cNvPr>
              <p:cNvGrpSpPr/>
              <p:nvPr/>
            </p:nvGrpSpPr>
            <p:grpSpPr>
              <a:xfrm>
                <a:off x="1052944" y="1207072"/>
                <a:ext cx="696215" cy="3138165"/>
                <a:chOff x="5796136" y="166282"/>
                <a:chExt cx="2284246" cy="4250287"/>
              </a:xfrm>
            </p:grpSpPr>
            <p:sp>
              <p:nvSpPr>
                <p:cNvPr id="59" name="Rectangle 2">
                  <a:extLst>
                    <a:ext uri="{FF2B5EF4-FFF2-40B4-BE49-F238E27FC236}">
                      <a16:creationId xmlns:a16="http://schemas.microsoft.com/office/drawing/2014/main" id="{E8DFE647-2940-4438-A355-DA23F31F6FD7}"/>
                    </a:ext>
                  </a:extLst>
                </p:cNvPr>
                <p:cNvSpPr/>
                <p:nvPr/>
              </p:nvSpPr>
              <p:spPr>
                <a:xfrm>
                  <a:off x="5796136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ectangle 2">
                  <a:extLst>
                    <a:ext uri="{FF2B5EF4-FFF2-40B4-BE49-F238E27FC236}">
                      <a16:creationId xmlns:a16="http://schemas.microsoft.com/office/drawing/2014/main" id="{3F494079-F249-4349-A6E4-7CB7B63E0733}"/>
                    </a:ext>
                  </a:extLst>
                </p:cNvPr>
                <p:cNvSpPr/>
                <p:nvPr/>
              </p:nvSpPr>
              <p:spPr>
                <a:xfrm>
                  <a:off x="6367195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ectangle 2">
                  <a:extLst>
                    <a:ext uri="{FF2B5EF4-FFF2-40B4-BE49-F238E27FC236}">
                      <a16:creationId xmlns:a16="http://schemas.microsoft.com/office/drawing/2014/main" id="{BA622170-A80A-4B48-BF10-D3108049E384}"/>
                    </a:ext>
                  </a:extLst>
                </p:cNvPr>
                <p:cNvSpPr/>
                <p:nvPr/>
              </p:nvSpPr>
              <p:spPr>
                <a:xfrm>
                  <a:off x="6938261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2" name="Rectangle 2">
                  <a:extLst>
                    <a:ext uri="{FF2B5EF4-FFF2-40B4-BE49-F238E27FC236}">
                      <a16:creationId xmlns:a16="http://schemas.microsoft.com/office/drawing/2014/main" id="{CD61CFBB-2552-48DA-B792-5CA5E541AD25}"/>
                    </a:ext>
                  </a:extLst>
                </p:cNvPr>
                <p:cNvSpPr/>
                <p:nvPr/>
              </p:nvSpPr>
              <p:spPr>
                <a:xfrm>
                  <a:off x="7509320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4" name="Hexagon 1">
                <a:extLst>
                  <a:ext uri="{FF2B5EF4-FFF2-40B4-BE49-F238E27FC236}">
                    <a16:creationId xmlns:a16="http://schemas.microsoft.com/office/drawing/2014/main" id="{81C9F176-055D-4A2E-9302-3D5D45C5A029}"/>
                  </a:ext>
                </a:extLst>
              </p:cNvPr>
              <p:cNvSpPr/>
              <p:nvPr/>
            </p:nvSpPr>
            <p:spPr>
              <a:xfrm rot="10800000" flipH="1" flipV="1">
                <a:off x="1052945" y="1060031"/>
                <a:ext cx="692941" cy="294990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3001"/>
                  <a:gd name="connsiteX1" fmla="*/ 217427 w 713024"/>
                  <a:gd name="connsiteY1" fmla="*/ 0 h 553001"/>
                  <a:gd name="connsiteX2" fmla="*/ 486072 w 713024"/>
                  <a:gd name="connsiteY2" fmla="*/ 0 h 553001"/>
                  <a:gd name="connsiteX3" fmla="*/ 713024 w 713024"/>
                  <a:gd name="connsiteY3" fmla="*/ 277692 h 553001"/>
                  <a:gd name="connsiteX4" fmla="*/ 490834 w 713024"/>
                  <a:gd name="connsiteY4" fmla="*/ 553001 h 553001"/>
                  <a:gd name="connsiteX5" fmla="*/ 184984 w 713024"/>
                  <a:gd name="connsiteY5" fmla="*/ 548882 h 553001"/>
                  <a:gd name="connsiteX6" fmla="*/ 0 w 713024"/>
                  <a:gd name="connsiteY6" fmla="*/ 277692 h 553001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486072 w 713024"/>
                  <a:gd name="connsiteY2" fmla="*/ 0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3639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185075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1191 h 542381"/>
                  <a:gd name="connsiteX1" fmla="*/ 185075 w 713024"/>
                  <a:gd name="connsiteY1" fmla="*/ 0 h 542381"/>
                  <a:gd name="connsiteX2" fmla="*/ 529207 w 713024"/>
                  <a:gd name="connsiteY2" fmla="*/ 0 h 542381"/>
                  <a:gd name="connsiteX3" fmla="*/ 713024 w 713024"/>
                  <a:gd name="connsiteY3" fmla="*/ 271191 h 542381"/>
                  <a:gd name="connsiteX4" fmla="*/ 530375 w 713024"/>
                  <a:gd name="connsiteY4" fmla="*/ 539999 h 542381"/>
                  <a:gd name="connsiteX5" fmla="*/ 184984 w 713024"/>
                  <a:gd name="connsiteY5" fmla="*/ 542381 h 542381"/>
                  <a:gd name="connsiteX6" fmla="*/ 0 w 713024"/>
                  <a:gd name="connsiteY6" fmla="*/ 271191 h 542381"/>
                  <a:gd name="connsiteX0" fmla="*/ 0 w 713024"/>
                  <a:gd name="connsiteY0" fmla="*/ 277692 h 548882"/>
                  <a:gd name="connsiteX1" fmla="*/ 181480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48882">
                    <a:moveTo>
                      <a:pt x="0" y="277692"/>
                    </a:moveTo>
                    <a:lnTo>
                      <a:pt x="181480" y="0"/>
                    </a:lnTo>
                    <a:lnTo>
                      <a:pt x="529207" y="6501"/>
                    </a:lnTo>
                    <a:lnTo>
                      <a:pt x="713024" y="277692"/>
                    </a:lnTo>
                    <a:lnTo>
                      <a:pt x="530375" y="546500"/>
                    </a:lnTo>
                    <a:lnTo>
                      <a:pt x="184984" y="548882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7F44DD-0122-43C9-84E6-6FA097752033}"/>
                  </a:ext>
                </a:extLst>
              </p:cNvPr>
              <p:cNvSpPr/>
              <p:nvPr/>
            </p:nvSpPr>
            <p:spPr>
              <a:xfrm>
                <a:off x="1293559" y="1139177"/>
                <a:ext cx="211716" cy="11583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460940E-23D3-4377-97D2-5D8B5224F974}"/>
                  </a:ext>
                </a:extLst>
              </p:cNvPr>
              <p:cNvGrpSpPr/>
              <p:nvPr/>
            </p:nvGrpSpPr>
            <p:grpSpPr>
              <a:xfrm>
                <a:off x="709746" y="5721815"/>
                <a:ext cx="1376823" cy="483050"/>
                <a:chOff x="1629894" y="5611329"/>
                <a:chExt cx="2016656" cy="646710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EE19284-1286-4310-9B44-1CFF4F553B42}"/>
                    </a:ext>
                  </a:extLst>
                </p:cNvPr>
                <p:cNvSpPr/>
                <p:nvPr/>
              </p:nvSpPr>
              <p:spPr>
                <a:xfrm flipV="1">
                  <a:off x="1950156" y="5792403"/>
                  <a:ext cx="1387404" cy="444917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B80C423-90FB-43F9-B591-C424DA574DFE}"/>
                    </a:ext>
                  </a:extLst>
                </p:cNvPr>
                <p:cNvSpPr/>
                <p:nvPr/>
              </p:nvSpPr>
              <p:spPr>
                <a:xfrm flipV="1">
                  <a:off x="1629894" y="5611329"/>
                  <a:ext cx="2016656" cy="64671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2" name="그룹 13">
              <a:extLst>
                <a:ext uri="{FF2B5EF4-FFF2-40B4-BE49-F238E27FC236}">
                  <a16:creationId xmlns:a16="http://schemas.microsoft.com/office/drawing/2014/main" id="{DE44BCE1-9B55-4EF9-B064-E8D0FBD62125}"/>
                </a:ext>
              </a:extLst>
            </p:cNvPr>
            <p:cNvGrpSpPr/>
            <p:nvPr/>
          </p:nvGrpSpPr>
          <p:grpSpPr>
            <a:xfrm>
              <a:off x="909222" y="1467741"/>
              <a:ext cx="2036901" cy="1779050"/>
              <a:chOff x="909220" y="1467738"/>
              <a:chExt cx="2036900" cy="177904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BA720625-EB37-4794-A37E-BDD54306939C}"/>
                  </a:ext>
                </a:extLst>
              </p:cNvPr>
              <p:cNvSpPr/>
              <p:nvPr/>
            </p:nvSpPr>
            <p:spPr>
              <a:xfrm>
                <a:off x="909220" y="2528024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자유형: 도형 97">
                <a:extLst>
                  <a:ext uri="{FF2B5EF4-FFF2-40B4-BE49-F238E27FC236}">
                    <a16:creationId xmlns:a16="http://schemas.microsoft.com/office/drawing/2014/main" id="{54F65D3B-F031-4744-8E06-38B0752D4140}"/>
                  </a:ext>
                </a:extLst>
              </p:cNvPr>
              <p:cNvSpPr/>
              <p:nvPr/>
            </p:nvSpPr>
            <p:spPr>
              <a:xfrm rot="13500000">
                <a:off x="1061549" y="1362217"/>
                <a:ext cx="1779049" cy="1990092"/>
              </a:xfrm>
              <a:custGeom>
                <a:avLst/>
                <a:gdLst>
                  <a:gd name="connsiteX0" fmla="*/ 1723768 w 1779049"/>
                  <a:gd name="connsiteY0" fmla="*/ 617335 h 1990092"/>
                  <a:gd name="connsiteX1" fmla="*/ 956776 w 1779049"/>
                  <a:gd name="connsiteY1" fmla="*/ 1384327 h 1990092"/>
                  <a:gd name="connsiteX2" fmla="*/ 955643 w 1779049"/>
                  <a:gd name="connsiteY2" fmla="*/ 1383194 h 1990092"/>
                  <a:gd name="connsiteX3" fmla="*/ 348745 w 1779049"/>
                  <a:gd name="connsiteY3" fmla="*/ 1990092 h 1990092"/>
                  <a:gd name="connsiteX4" fmla="*/ 0 w 1779049"/>
                  <a:gd name="connsiteY4" fmla="*/ 1641347 h 1990092"/>
                  <a:gd name="connsiteX5" fmla="*/ 606898 w 1779049"/>
                  <a:gd name="connsiteY5" fmla="*/ 1034449 h 1990092"/>
                  <a:gd name="connsiteX6" fmla="*/ 606365 w 1779049"/>
                  <a:gd name="connsiteY6" fmla="*/ 1033916 h 1990092"/>
                  <a:gd name="connsiteX7" fmla="*/ 1373357 w 1779049"/>
                  <a:gd name="connsiteY7" fmla="*/ 266923 h 1990092"/>
                  <a:gd name="connsiteX8" fmla="*/ 1373357 w 1779049"/>
                  <a:gd name="connsiteY8" fmla="*/ 0 h 1990092"/>
                  <a:gd name="connsiteX9" fmla="*/ 1723768 w 1779049"/>
                  <a:gd name="connsiteY9" fmla="*/ 350412 h 1990092"/>
                  <a:gd name="connsiteX10" fmla="*/ 1723768 w 1779049"/>
                  <a:gd name="connsiteY10" fmla="*/ 617335 h 1990092"/>
                  <a:gd name="connsiteX0" fmla="*/ 1723768 w 1779049"/>
                  <a:gd name="connsiteY0" fmla="*/ 617335 h 1990092"/>
                  <a:gd name="connsiteX1" fmla="*/ 956776 w 1779049"/>
                  <a:gd name="connsiteY1" fmla="*/ 1384327 h 1990092"/>
                  <a:gd name="connsiteX2" fmla="*/ 348745 w 1779049"/>
                  <a:gd name="connsiteY2" fmla="*/ 1990092 h 1990092"/>
                  <a:gd name="connsiteX3" fmla="*/ 0 w 1779049"/>
                  <a:gd name="connsiteY3" fmla="*/ 1641347 h 1990092"/>
                  <a:gd name="connsiteX4" fmla="*/ 606898 w 1779049"/>
                  <a:gd name="connsiteY4" fmla="*/ 1034449 h 1990092"/>
                  <a:gd name="connsiteX5" fmla="*/ 606365 w 1779049"/>
                  <a:gd name="connsiteY5" fmla="*/ 1033916 h 1990092"/>
                  <a:gd name="connsiteX6" fmla="*/ 1373357 w 1779049"/>
                  <a:gd name="connsiteY6" fmla="*/ 266923 h 1990092"/>
                  <a:gd name="connsiteX7" fmla="*/ 1373357 w 1779049"/>
                  <a:gd name="connsiteY7" fmla="*/ 0 h 1990092"/>
                  <a:gd name="connsiteX8" fmla="*/ 1723768 w 1779049"/>
                  <a:gd name="connsiteY8" fmla="*/ 350412 h 1990092"/>
                  <a:gd name="connsiteX9" fmla="*/ 1723768 w 1779049"/>
                  <a:gd name="connsiteY9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606898 w 1779049"/>
                  <a:gd name="connsiteY3" fmla="*/ 1034449 h 1990092"/>
                  <a:gd name="connsiteX4" fmla="*/ 606365 w 1779049"/>
                  <a:gd name="connsiteY4" fmla="*/ 1033916 h 1990092"/>
                  <a:gd name="connsiteX5" fmla="*/ 1373357 w 1779049"/>
                  <a:gd name="connsiteY5" fmla="*/ 266923 h 1990092"/>
                  <a:gd name="connsiteX6" fmla="*/ 1373357 w 1779049"/>
                  <a:gd name="connsiteY6" fmla="*/ 0 h 1990092"/>
                  <a:gd name="connsiteX7" fmla="*/ 1723768 w 1779049"/>
                  <a:gd name="connsiteY7" fmla="*/ 350412 h 1990092"/>
                  <a:gd name="connsiteX8" fmla="*/ 1723768 w 1779049"/>
                  <a:gd name="connsiteY8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606898 w 1779049"/>
                  <a:gd name="connsiteY3" fmla="*/ 1034449 h 1990092"/>
                  <a:gd name="connsiteX4" fmla="*/ 1373357 w 1779049"/>
                  <a:gd name="connsiteY4" fmla="*/ 266923 h 1990092"/>
                  <a:gd name="connsiteX5" fmla="*/ 1373357 w 1779049"/>
                  <a:gd name="connsiteY5" fmla="*/ 0 h 1990092"/>
                  <a:gd name="connsiteX6" fmla="*/ 1723768 w 1779049"/>
                  <a:gd name="connsiteY6" fmla="*/ 350412 h 1990092"/>
                  <a:gd name="connsiteX7" fmla="*/ 1723768 w 1779049"/>
                  <a:gd name="connsiteY7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1373357 w 1779049"/>
                  <a:gd name="connsiteY3" fmla="*/ 266923 h 1990092"/>
                  <a:gd name="connsiteX4" fmla="*/ 1373357 w 1779049"/>
                  <a:gd name="connsiteY4" fmla="*/ 0 h 1990092"/>
                  <a:gd name="connsiteX5" fmla="*/ 1723768 w 1779049"/>
                  <a:gd name="connsiteY5" fmla="*/ 350412 h 1990092"/>
                  <a:gd name="connsiteX6" fmla="*/ 1723768 w 1779049"/>
                  <a:gd name="connsiteY6" fmla="*/ 617335 h 199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049" h="1990092">
                    <a:moveTo>
                      <a:pt x="1723768" y="617335"/>
                    </a:moveTo>
                    <a:lnTo>
                      <a:pt x="348745" y="1990092"/>
                    </a:lnTo>
                    <a:lnTo>
                      <a:pt x="0" y="1641347"/>
                    </a:lnTo>
                    <a:lnTo>
                      <a:pt x="1373357" y="266923"/>
                    </a:lnTo>
                    <a:cubicBezTo>
                      <a:pt x="1447066" y="193214"/>
                      <a:pt x="1447066" y="73709"/>
                      <a:pt x="1373357" y="0"/>
                    </a:cubicBezTo>
                    <a:lnTo>
                      <a:pt x="1723768" y="350412"/>
                    </a:lnTo>
                    <a:cubicBezTo>
                      <a:pt x="1797476" y="424121"/>
                      <a:pt x="1797476" y="543626"/>
                      <a:pt x="1723768" y="617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5" name="그룹 12">
              <a:extLst>
                <a:ext uri="{FF2B5EF4-FFF2-40B4-BE49-F238E27FC236}">
                  <a16:creationId xmlns:a16="http://schemas.microsoft.com/office/drawing/2014/main" id="{2BB5189C-102A-41FE-ABF4-635704861520}"/>
                </a:ext>
              </a:extLst>
            </p:cNvPr>
            <p:cNvGrpSpPr/>
            <p:nvPr/>
          </p:nvGrpSpPr>
          <p:grpSpPr>
            <a:xfrm>
              <a:off x="909223" y="2460994"/>
              <a:ext cx="2038054" cy="1776741"/>
              <a:chOff x="909220" y="2488259"/>
              <a:chExt cx="2038054" cy="1776741"/>
            </a:xfrm>
          </p:grpSpPr>
          <p:sp>
            <p:nvSpPr>
              <p:cNvPr id="76" name="Rounded Rectangle 14">
                <a:extLst>
                  <a:ext uri="{FF2B5EF4-FFF2-40B4-BE49-F238E27FC236}">
                    <a16:creationId xmlns:a16="http://schemas.microsoft.com/office/drawing/2014/main" id="{26295A66-1962-4867-8B6B-CB8463FBC293}"/>
                  </a:ext>
                </a:extLst>
              </p:cNvPr>
              <p:cNvSpPr/>
              <p:nvPr/>
            </p:nvSpPr>
            <p:spPr>
              <a:xfrm>
                <a:off x="909220" y="3549023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자유형: 도형 98">
                <a:extLst>
                  <a:ext uri="{FF2B5EF4-FFF2-40B4-BE49-F238E27FC236}">
                    <a16:creationId xmlns:a16="http://schemas.microsoft.com/office/drawing/2014/main" id="{70F43137-78F2-4DF7-8D8F-77C4CC35BBB2}"/>
                  </a:ext>
                </a:extLst>
              </p:cNvPr>
              <p:cNvSpPr/>
              <p:nvPr/>
            </p:nvSpPr>
            <p:spPr>
              <a:xfrm rot="13500000">
                <a:off x="1062703" y="2380430"/>
                <a:ext cx="1776741" cy="1992400"/>
              </a:xfrm>
              <a:custGeom>
                <a:avLst/>
                <a:gdLst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606898 w 1776741"/>
                  <a:gd name="connsiteY3" fmla="*/ 1036757 h 1992400"/>
                  <a:gd name="connsiteX4" fmla="*/ 604057 w 1776741"/>
                  <a:gd name="connsiteY4" fmla="*/ 1033916 h 1992400"/>
                  <a:gd name="connsiteX5" fmla="*/ 1371049 w 1776741"/>
                  <a:gd name="connsiteY5" fmla="*/ 266923 h 1992400"/>
                  <a:gd name="connsiteX6" fmla="*/ 1371049 w 1776741"/>
                  <a:gd name="connsiteY6" fmla="*/ 0 h 1992400"/>
                  <a:gd name="connsiteX7" fmla="*/ 1721460 w 1776741"/>
                  <a:gd name="connsiteY7" fmla="*/ 350412 h 1992400"/>
                  <a:gd name="connsiteX8" fmla="*/ 1721460 w 1776741"/>
                  <a:gd name="connsiteY8" fmla="*/ 617335 h 1992400"/>
                  <a:gd name="connsiteX9" fmla="*/ 1080201 w 1776741"/>
                  <a:gd name="connsiteY9" fmla="*/ 1258594 h 1992400"/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606898 w 1776741"/>
                  <a:gd name="connsiteY3" fmla="*/ 1036757 h 1992400"/>
                  <a:gd name="connsiteX4" fmla="*/ 1371049 w 1776741"/>
                  <a:gd name="connsiteY4" fmla="*/ 266923 h 1992400"/>
                  <a:gd name="connsiteX5" fmla="*/ 1371049 w 1776741"/>
                  <a:gd name="connsiteY5" fmla="*/ 0 h 1992400"/>
                  <a:gd name="connsiteX6" fmla="*/ 1721460 w 1776741"/>
                  <a:gd name="connsiteY6" fmla="*/ 350412 h 1992400"/>
                  <a:gd name="connsiteX7" fmla="*/ 1721460 w 1776741"/>
                  <a:gd name="connsiteY7" fmla="*/ 617335 h 1992400"/>
                  <a:gd name="connsiteX8" fmla="*/ 1080201 w 1776741"/>
                  <a:gd name="connsiteY8" fmla="*/ 1258594 h 1992400"/>
                  <a:gd name="connsiteX9" fmla="*/ 1081376 w 1776741"/>
                  <a:gd name="connsiteY9" fmla="*/ 1259769 h 1992400"/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  <a:gd name="connsiteX7" fmla="*/ 1080201 w 1776741"/>
                  <a:gd name="connsiteY7" fmla="*/ 1258594 h 1992400"/>
                  <a:gd name="connsiteX8" fmla="*/ 1081376 w 1776741"/>
                  <a:gd name="connsiteY8" fmla="*/ 1259769 h 1992400"/>
                  <a:gd name="connsiteX0" fmla="*/ 1080201 w 1776741"/>
                  <a:gd name="connsiteY0" fmla="*/ 1258594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  <a:gd name="connsiteX7" fmla="*/ 1080201 w 1776741"/>
                  <a:gd name="connsiteY7" fmla="*/ 1258594 h 1992400"/>
                  <a:gd name="connsiteX0" fmla="*/ 1721460 w 1776741"/>
                  <a:gd name="connsiteY0" fmla="*/ 617335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6741" h="1992400">
                    <a:moveTo>
                      <a:pt x="1721460" y="617335"/>
                    </a:moveTo>
                    <a:lnTo>
                      <a:pt x="348745" y="1992400"/>
                    </a:lnTo>
                    <a:lnTo>
                      <a:pt x="0" y="1643655"/>
                    </a:lnTo>
                    <a:lnTo>
                      <a:pt x="1371049" y="266923"/>
                    </a:lnTo>
                    <a:cubicBezTo>
                      <a:pt x="1444758" y="193214"/>
                      <a:pt x="1444758" y="73709"/>
                      <a:pt x="1371049" y="0"/>
                    </a:cubicBezTo>
                    <a:lnTo>
                      <a:pt x="1721460" y="350412"/>
                    </a:lnTo>
                    <a:cubicBezTo>
                      <a:pt x="1795168" y="424121"/>
                      <a:pt x="1795168" y="543626"/>
                      <a:pt x="1721460" y="617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8" name="그룹 14">
              <a:extLst>
                <a:ext uri="{FF2B5EF4-FFF2-40B4-BE49-F238E27FC236}">
                  <a16:creationId xmlns:a16="http://schemas.microsoft.com/office/drawing/2014/main" id="{DBDA0A5D-3AC5-422B-82BA-6D48C5DD1AAC}"/>
                </a:ext>
              </a:extLst>
            </p:cNvPr>
            <p:cNvGrpSpPr/>
            <p:nvPr/>
          </p:nvGrpSpPr>
          <p:grpSpPr>
            <a:xfrm>
              <a:off x="909221" y="3451941"/>
              <a:ext cx="2037184" cy="1778482"/>
              <a:chOff x="909220" y="3376268"/>
              <a:chExt cx="2037184" cy="1778481"/>
            </a:xfrm>
          </p:grpSpPr>
          <p:sp>
            <p:nvSpPr>
              <p:cNvPr id="79" name="Rounded Rectangle 14">
                <a:extLst>
                  <a:ext uri="{FF2B5EF4-FFF2-40B4-BE49-F238E27FC236}">
                    <a16:creationId xmlns:a16="http://schemas.microsoft.com/office/drawing/2014/main" id="{445EF035-B944-4EB6-A3DF-E19B53878F0F}"/>
                  </a:ext>
                </a:extLst>
              </p:cNvPr>
              <p:cNvSpPr/>
              <p:nvPr/>
            </p:nvSpPr>
            <p:spPr>
              <a:xfrm>
                <a:off x="909220" y="4436672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자유형: 도형 99">
                <a:extLst>
                  <a:ext uri="{FF2B5EF4-FFF2-40B4-BE49-F238E27FC236}">
                    <a16:creationId xmlns:a16="http://schemas.microsoft.com/office/drawing/2014/main" id="{87582A2A-BD3A-4B41-AC9A-FD0394F1AED5}"/>
                  </a:ext>
                </a:extLst>
              </p:cNvPr>
              <p:cNvSpPr/>
              <p:nvPr/>
            </p:nvSpPr>
            <p:spPr>
              <a:xfrm rot="13500000">
                <a:off x="1061833" y="3270179"/>
                <a:ext cx="1778481" cy="1990660"/>
              </a:xfrm>
              <a:custGeom>
                <a:avLst/>
                <a:gdLst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606898 w 1778481"/>
                  <a:gd name="connsiteY5" fmla="*/ 1035017 h 1990660"/>
                  <a:gd name="connsiteX6" fmla="*/ 605797 w 1778481"/>
                  <a:gd name="connsiteY6" fmla="*/ 1033916 h 1990660"/>
                  <a:gd name="connsiteX7" fmla="*/ 1372789 w 1778481"/>
                  <a:gd name="connsiteY7" fmla="*/ 266923 h 1990660"/>
                  <a:gd name="connsiteX8" fmla="*/ 1372789 w 1778481"/>
                  <a:gd name="connsiteY8" fmla="*/ 0 h 1990660"/>
                  <a:gd name="connsiteX9" fmla="*/ 1723200 w 1778481"/>
                  <a:gd name="connsiteY9" fmla="*/ 350412 h 1990660"/>
                  <a:gd name="connsiteX10" fmla="*/ 1723200 w 1778481"/>
                  <a:gd name="connsiteY10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606898 w 1778481"/>
                  <a:gd name="connsiteY5" fmla="*/ 1035017 h 1990660"/>
                  <a:gd name="connsiteX6" fmla="*/ 1372789 w 1778481"/>
                  <a:gd name="connsiteY6" fmla="*/ 266923 h 1990660"/>
                  <a:gd name="connsiteX7" fmla="*/ 1372789 w 1778481"/>
                  <a:gd name="connsiteY7" fmla="*/ 0 h 1990660"/>
                  <a:gd name="connsiteX8" fmla="*/ 1723200 w 1778481"/>
                  <a:gd name="connsiteY8" fmla="*/ 350412 h 1990660"/>
                  <a:gd name="connsiteX9" fmla="*/ 1723200 w 1778481"/>
                  <a:gd name="connsiteY9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1372789 w 1778481"/>
                  <a:gd name="connsiteY5" fmla="*/ 266923 h 1990660"/>
                  <a:gd name="connsiteX6" fmla="*/ 1372789 w 1778481"/>
                  <a:gd name="connsiteY6" fmla="*/ 0 h 1990660"/>
                  <a:gd name="connsiteX7" fmla="*/ 1723200 w 1778481"/>
                  <a:gd name="connsiteY7" fmla="*/ 350412 h 1990660"/>
                  <a:gd name="connsiteX8" fmla="*/ 1723200 w 1778481"/>
                  <a:gd name="connsiteY8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348745 w 1778481"/>
                  <a:gd name="connsiteY2" fmla="*/ 1990660 h 1990660"/>
                  <a:gd name="connsiteX3" fmla="*/ 0 w 1778481"/>
                  <a:gd name="connsiteY3" fmla="*/ 1641915 h 1990660"/>
                  <a:gd name="connsiteX4" fmla="*/ 1372789 w 1778481"/>
                  <a:gd name="connsiteY4" fmla="*/ 266923 h 1990660"/>
                  <a:gd name="connsiteX5" fmla="*/ 1372789 w 1778481"/>
                  <a:gd name="connsiteY5" fmla="*/ 0 h 1990660"/>
                  <a:gd name="connsiteX6" fmla="*/ 1723200 w 1778481"/>
                  <a:gd name="connsiteY6" fmla="*/ 350412 h 1990660"/>
                  <a:gd name="connsiteX7" fmla="*/ 1723200 w 1778481"/>
                  <a:gd name="connsiteY7" fmla="*/ 617335 h 1990660"/>
                  <a:gd name="connsiteX0" fmla="*/ 1723200 w 1778481"/>
                  <a:gd name="connsiteY0" fmla="*/ 617335 h 1990660"/>
                  <a:gd name="connsiteX1" fmla="*/ 348745 w 1778481"/>
                  <a:gd name="connsiteY1" fmla="*/ 1990660 h 1990660"/>
                  <a:gd name="connsiteX2" fmla="*/ 0 w 1778481"/>
                  <a:gd name="connsiteY2" fmla="*/ 1641915 h 1990660"/>
                  <a:gd name="connsiteX3" fmla="*/ 1372789 w 1778481"/>
                  <a:gd name="connsiteY3" fmla="*/ 266923 h 1990660"/>
                  <a:gd name="connsiteX4" fmla="*/ 1372789 w 1778481"/>
                  <a:gd name="connsiteY4" fmla="*/ 0 h 1990660"/>
                  <a:gd name="connsiteX5" fmla="*/ 1723200 w 1778481"/>
                  <a:gd name="connsiteY5" fmla="*/ 350412 h 1990660"/>
                  <a:gd name="connsiteX6" fmla="*/ 1723200 w 1778481"/>
                  <a:gd name="connsiteY6" fmla="*/ 617335 h 199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481" h="1990660">
                    <a:moveTo>
                      <a:pt x="1723200" y="617335"/>
                    </a:moveTo>
                    <a:lnTo>
                      <a:pt x="348745" y="1990660"/>
                    </a:lnTo>
                    <a:lnTo>
                      <a:pt x="0" y="1641915"/>
                    </a:lnTo>
                    <a:lnTo>
                      <a:pt x="1372789" y="266923"/>
                    </a:lnTo>
                    <a:cubicBezTo>
                      <a:pt x="1446498" y="193214"/>
                      <a:pt x="1446497" y="73708"/>
                      <a:pt x="1372789" y="0"/>
                    </a:cubicBezTo>
                    <a:lnTo>
                      <a:pt x="1723200" y="350412"/>
                    </a:lnTo>
                    <a:cubicBezTo>
                      <a:pt x="1796908" y="424121"/>
                      <a:pt x="1796908" y="543626"/>
                      <a:pt x="1723200" y="61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81" name="그룹 15">
              <a:extLst>
                <a:ext uri="{FF2B5EF4-FFF2-40B4-BE49-F238E27FC236}">
                  <a16:creationId xmlns:a16="http://schemas.microsoft.com/office/drawing/2014/main" id="{3160A384-C78D-42F1-A708-A713B7896E79}"/>
                </a:ext>
              </a:extLst>
            </p:cNvPr>
            <p:cNvGrpSpPr/>
            <p:nvPr/>
          </p:nvGrpSpPr>
          <p:grpSpPr>
            <a:xfrm>
              <a:off x="899695" y="4444629"/>
              <a:ext cx="2037824" cy="1777202"/>
              <a:chOff x="909220" y="4263653"/>
              <a:chExt cx="2037824" cy="1777201"/>
            </a:xfrm>
          </p:grpSpPr>
          <p:sp>
            <p:nvSpPr>
              <p:cNvPr id="82" name="Rounded Rectangle 14">
                <a:extLst>
                  <a:ext uri="{FF2B5EF4-FFF2-40B4-BE49-F238E27FC236}">
                    <a16:creationId xmlns:a16="http://schemas.microsoft.com/office/drawing/2014/main" id="{D06226EF-CE5C-4DA4-8CC0-C522D777BF87}"/>
                  </a:ext>
                </a:extLst>
              </p:cNvPr>
              <p:cNvSpPr/>
              <p:nvPr/>
            </p:nvSpPr>
            <p:spPr>
              <a:xfrm>
                <a:off x="909220" y="5324322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자유형: 도형 102">
                <a:extLst>
                  <a:ext uri="{FF2B5EF4-FFF2-40B4-BE49-F238E27FC236}">
                    <a16:creationId xmlns:a16="http://schemas.microsoft.com/office/drawing/2014/main" id="{234C0C82-D49C-469E-B105-A84165A9CA96}"/>
                  </a:ext>
                </a:extLst>
              </p:cNvPr>
              <p:cNvSpPr/>
              <p:nvPr/>
            </p:nvSpPr>
            <p:spPr>
              <a:xfrm rot="13500000">
                <a:off x="1062473" y="4156284"/>
                <a:ext cx="1777201" cy="1991940"/>
              </a:xfrm>
              <a:custGeom>
                <a:avLst/>
                <a:gdLst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606897 w 1777201"/>
                  <a:gd name="connsiteY3" fmla="*/ 1036298 h 1991940"/>
                  <a:gd name="connsiteX4" fmla="*/ 604516 w 1777201"/>
                  <a:gd name="connsiteY4" fmla="*/ 1033916 h 1991940"/>
                  <a:gd name="connsiteX5" fmla="*/ 1371509 w 1777201"/>
                  <a:gd name="connsiteY5" fmla="*/ 266923 h 1991940"/>
                  <a:gd name="connsiteX6" fmla="*/ 1371509 w 1777201"/>
                  <a:gd name="connsiteY6" fmla="*/ 0 h 1991940"/>
                  <a:gd name="connsiteX7" fmla="*/ 1721920 w 1777201"/>
                  <a:gd name="connsiteY7" fmla="*/ 350412 h 1991940"/>
                  <a:gd name="connsiteX8" fmla="*/ 1721920 w 1777201"/>
                  <a:gd name="connsiteY8" fmla="*/ 617335 h 1991940"/>
                  <a:gd name="connsiteX9" fmla="*/ 1080662 w 1777201"/>
                  <a:gd name="connsiteY9" fmla="*/ 1258594 h 1991940"/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606897 w 1777201"/>
                  <a:gd name="connsiteY3" fmla="*/ 1036298 h 1991940"/>
                  <a:gd name="connsiteX4" fmla="*/ 1371509 w 1777201"/>
                  <a:gd name="connsiteY4" fmla="*/ 266923 h 1991940"/>
                  <a:gd name="connsiteX5" fmla="*/ 1371509 w 1777201"/>
                  <a:gd name="connsiteY5" fmla="*/ 0 h 1991940"/>
                  <a:gd name="connsiteX6" fmla="*/ 1721920 w 1777201"/>
                  <a:gd name="connsiteY6" fmla="*/ 350412 h 1991940"/>
                  <a:gd name="connsiteX7" fmla="*/ 1721920 w 1777201"/>
                  <a:gd name="connsiteY7" fmla="*/ 617335 h 1991940"/>
                  <a:gd name="connsiteX8" fmla="*/ 1080662 w 1777201"/>
                  <a:gd name="connsiteY8" fmla="*/ 1258594 h 1991940"/>
                  <a:gd name="connsiteX9" fmla="*/ 1081376 w 1777201"/>
                  <a:gd name="connsiteY9" fmla="*/ 1259309 h 1991940"/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  <a:gd name="connsiteX7" fmla="*/ 1080662 w 1777201"/>
                  <a:gd name="connsiteY7" fmla="*/ 1258594 h 1991940"/>
                  <a:gd name="connsiteX8" fmla="*/ 1081376 w 1777201"/>
                  <a:gd name="connsiteY8" fmla="*/ 1259309 h 1991940"/>
                  <a:gd name="connsiteX0" fmla="*/ 1080662 w 1777201"/>
                  <a:gd name="connsiteY0" fmla="*/ 1258594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  <a:gd name="connsiteX7" fmla="*/ 1080662 w 1777201"/>
                  <a:gd name="connsiteY7" fmla="*/ 1258594 h 1991940"/>
                  <a:gd name="connsiteX0" fmla="*/ 1721920 w 1777201"/>
                  <a:gd name="connsiteY0" fmla="*/ 617335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201" h="1991940">
                    <a:moveTo>
                      <a:pt x="1721920" y="617335"/>
                    </a:moveTo>
                    <a:lnTo>
                      <a:pt x="348745" y="1991940"/>
                    </a:lnTo>
                    <a:lnTo>
                      <a:pt x="0" y="1643195"/>
                    </a:lnTo>
                    <a:lnTo>
                      <a:pt x="1371509" y="266923"/>
                    </a:lnTo>
                    <a:cubicBezTo>
                      <a:pt x="1445218" y="193214"/>
                      <a:pt x="1445217" y="73709"/>
                      <a:pt x="1371509" y="0"/>
                    </a:cubicBezTo>
                    <a:lnTo>
                      <a:pt x="1721920" y="350412"/>
                    </a:lnTo>
                    <a:cubicBezTo>
                      <a:pt x="1795629" y="424121"/>
                      <a:pt x="1795628" y="543626"/>
                      <a:pt x="1721920" y="617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04CB578-F079-4487-9483-E5FF673997FB}"/>
              </a:ext>
            </a:extLst>
          </p:cNvPr>
          <p:cNvGrpSpPr/>
          <p:nvPr/>
        </p:nvGrpSpPr>
        <p:grpSpPr>
          <a:xfrm>
            <a:off x="7084280" y="5113908"/>
            <a:ext cx="1263002" cy="1395622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9F9F3C3F-6B21-4A26-BB2B-F063B3AE355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2450F784-6F9D-4744-8264-760F1F42CDA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69683F-1579-4658-8725-46C1E538713A}"/>
              </a:ext>
            </a:extLst>
          </p:cNvPr>
          <p:cNvGrpSpPr/>
          <p:nvPr/>
        </p:nvGrpSpPr>
        <p:grpSpPr>
          <a:xfrm>
            <a:off x="1121373" y="3675317"/>
            <a:ext cx="5331554" cy="3439983"/>
            <a:chOff x="3628070" y="1816928"/>
            <a:chExt cx="7441805" cy="480154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FDA145D-4C8E-4B0A-B994-C6597970BC24}"/>
                </a:ext>
              </a:extLst>
            </p:cNvPr>
            <p:cNvGrpSpPr/>
            <p:nvPr/>
          </p:nvGrpSpPr>
          <p:grpSpPr>
            <a:xfrm flipH="1">
              <a:off x="3628070" y="1816928"/>
              <a:ext cx="7441805" cy="4801543"/>
              <a:chOff x="1070741" y="2355612"/>
              <a:chExt cx="3613027" cy="2331169"/>
            </a:xfrm>
          </p:grpSpPr>
          <p:sp>
            <p:nvSpPr>
              <p:cNvPr id="97" name="Freeform 2">
                <a:extLst>
                  <a:ext uri="{FF2B5EF4-FFF2-40B4-BE49-F238E27FC236}">
                    <a16:creationId xmlns:a16="http://schemas.microsoft.com/office/drawing/2014/main" id="{161FC254-AD1E-4B86-9B2B-E9866495A14C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AC87E73-BFE3-4CC8-927F-603FC4F4712E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977AF4A-1EA7-4B4E-BF62-B3AA20E5AC29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CC5F37-44BC-477E-8562-074107788481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0EDA571-B6CB-4B8D-9E57-B24809AFF7F9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9173C0C-2361-4FDC-9E1C-3DAF5C3FFA56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D66B3B74-C210-4181-8A67-A4B0FA368D5C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E52B08A-9030-46F0-BD20-7A15047F2E3A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AD10DAD-07E8-4CC9-8D8E-96EFB36E7C9F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8B3471E8-4A12-4F87-9356-5F4AF034DC7D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1" name="Rounded Rectangle 14">
                <a:extLst>
                  <a:ext uri="{FF2B5EF4-FFF2-40B4-BE49-F238E27FC236}">
                    <a16:creationId xmlns:a16="http://schemas.microsoft.com/office/drawing/2014/main" id="{713FD98A-B1F0-4F2F-BD75-BDBE4A537917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Diagonal Stripe 101">
                <a:extLst>
                  <a:ext uri="{FF2B5EF4-FFF2-40B4-BE49-F238E27FC236}">
                    <a16:creationId xmlns:a16="http://schemas.microsoft.com/office/drawing/2014/main" id="{C30E13F6-F154-46F8-B6AE-A9A9E1EFE5CF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49E1F32-585C-4CF0-9549-5A212A61312D}"/>
                </a:ext>
              </a:extLst>
            </p:cNvPr>
            <p:cNvGrpSpPr/>
            <p:nvPr/>
          </p:nvGrpSpPr>
          <p:grpSpPr>
            <a:xfrm>
              <a:off x="6327040" y="4165068"/>
              <a:ext cx="2122406" cy="1866023"/>
              <a:chOff x="3983887" y="4061275"/>
              <a:chExt cx="2122406" cy="1866023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31E010E-AC02-48E2-B268-0B8475829D1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3" name="Freeform 15">
                  <a:extLst>
                    <a:ext uri="{FF2B5EF4-FFF2-40B4-BE49-F238E27FC236}">
                      <a16:creationId xmlns:a16="http://schemas.microsoft.com/office/drawing/2014/main" id="{DDFB364E-5C61-4165-BA30-5983A697D47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4" name="Rectangle 22">
                  <a:extLst>
                    <a:ext uri="{FF2B5EF4-FFF2-40B4-BE49-F238E27FC236}">
                      <a16:creationId xmlns:a16="http://schemas.microsoft.com/office/drawing/2014/main" id="{53E11A06-F260-420B-8374-91A322683E5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36019D2-3B1F-4386-AABE-F9A68E16487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Freeform 18">
                  <a:extLst>
                    <a:ext uri="{FF2B5EF4-FFF2-40B4-BE49-F238E27FC236}">
                      <a16:creationId xmlns:a16="http://schemas.microsoft.com/office/drawing/2014/main" id="{0C71DA32-8413-40F6-B4F7-FDFA10480E6D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1AED2B79-511E-4443-81BD-D349AD7F80A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6D73793-4CF5-437E-8B68-C85FB5C218A8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C6417571-B756-427B-94F4-DFBE20CEB15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:a16="http://schemas.microsoft.com/office/drawing/2014/main" id="{D20889A6-4D5C-434D-A9F6-C70BD15F51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2037C02-D0E9-4844-AA09-F69BB98F917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84493306-C32E-42AE-9A37-B0B8F9AFF1F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8" name="Rectangle 22">
                  <a:extLst>
                    <a:ext uri="{FF2B5EF4-FFF2-40B4-BE49-F238E27FC236}">
                      <a16:creationId xmlns:a16="http://schemas.microsoft.com/office/drawing/2014/main" id="{96914463-98D2-4BBD-9837-B339F9045B2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F6FACB1-1739-437A-BF0A-5C2A20B359FB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5" name="Freeform 27">
                  <a:extLst>
                    <a:ext uri="{FF2B5EF4-FFF2-40B4-BE49-F238E27FC236}">
                      <a16:creationId xmlns:a16="http://schemas.microsoft.com/office/drawing/2014/main" id="{B28EB395-2093-4B77-90F9-96296AE4508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6" name="Freeform 28">
                  <a:extLst>
                    <a:ext uri="{FF2B5EF4-FFF2-40B4-BE49-F238E27FC236}">
                      <a16:creationId xmlns:a16="http://schemas.microsoft.com/office/drawing/2014/main" id="{A6FAE4B6-3996-403C-809A-375EE15C8F9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B4FEA02-D24A-4121-B07B-C69638BC3099}"/>
              </a:ext>
            </a:extLst>
          </p:cNvPr>
          <p:cNvGrpSpPr/>
          <p:nvPr/>
        </p:nvGrpSpPr>
        <p:grpSpPr>
          <a:xfrm>
            <a:off x="8632542" y="4200829"/>
            <a:ext cx="3185708" cy="2518883"/>
            <a:chOff x="3741176" y="2106694"/>
            <a:chExt cx="4709648" cy="372383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0661558-03A1-438C-8C2F-12346D7E8D3A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</p:grpSpPr>
          <p:sp>
            <p:nvSpPr>
              <p:cNvPr id="127" name="Freeform 18">
                <a:extLst>
                  <a:ext uri="{FF2B5EF4-FFF2-40B4-BE49-F238E27FC236}">
                    <a16:creationId xmlns:a16="http://schemas.microsoft.com/office/drawing/2014/main" id="{6BEC9440-7EB4-4C40-9D56-25B982B6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B2BD0FE-6C6C-4AB5-AEAB-DB3784205259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30" name="Rounded Rectangle 10">
                  <a:extLst>
                    <a:ext uri="{FF2B5EF4-FFF2-40B4-BE49-F238E27FC236}">
                      <a16:creationId xmlns:a16="http://schemas.microsoft.com/office/drawing/2014/main" id="{10DE1C25-48F6-48C5-9B0B-E72BF88FC68A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1" name="Rounded Rectangle 13">
                  <a:extLst>
                    <a:ext uri="{FF2B5EF4-FFF2-40B4-BE49-F238E27FC236}">
                      <a16:creationId xmlns:a16="http://schemas.microsoft.com/office/drawing/2014/main" id="{F2EE876F-0D45-4E99-8224-C2026736BC93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2" name="Chord 131">
                  <a:extLst>
                    <a:ext uri="{FF2B5EF4-FFF2-40B4-BE49-F238E27FC236}">
                      <a16:creationId xmlns:a16="http://schemas.microsoft.com/office/drawing/2014/main" id="{9FBA1DD6-B5B8-407A-8111-4D2736D7A8F2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id="{4B4F0FB0-1CBE-46B6-BF1F-7D8BB938C5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33" name="Graphic 33">
              <a:extLst>
                <a:ext uri="{FF2B5EF4-FFF2-40B4-BE49-F238E27FC236}">
                  <a16:creationId xmlns:a16="http://schemas.microsoft.com/office/drawing/2014/main" id="{2F60F083-4123-40E0-AA47-5EC4D0350120}"/>
                </a:ext>
              </a:extLst>
            </p:cNvPr>
            <p:cNvGrpSpPr/>
            <p:nvPr/>
          </p:nvGrpSpPr>
          <p:grpSpPr>
            <a:xfrm>
              <a:off x="5396784" y="27784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409CF98-DECA-46E6-8541-7FBB24714DD2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D1C1E70-86D5-4995-B084-AF107CE946C3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2" descr="E:\002-KIMS BUSINESS\007-02-MaxPPT-Contents\150811-\노트.png">
            <a:extLst>
              <a:ext uri="{FF2B5EF4-FFF2-40B4-BE49-F238E27FC236}">
                <a16:creationId xmlns:a16="http://schemas.microsoft.com/office/drawing/2014/main" id="{52853698-2B68-4074-B1A2-9AEC411C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4" y="2545877"/>
            <a:ext cx="446269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FD3D1A-69F0-45F4-BFBC-F48C3422E7B5}"/>
              </a:ext>
            </a:extLst>
          </p:cNvPr>
          <p:cNvGrpSpPr/>
          <p:nvPr/>
        </p:nvGrpSpPr>
        <p:grpSpPr>
          <a:xfrm>
            <a:off x="8297885" y="1067115"/>
            <a:ext cx="1744839" cy="2742315"/>
            <a:chOff x="9508727" y="2147107"/>
            <a:chExt cx="2683273" cy="42172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4C0744-9D82-4031-8C20-605AFF15489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32434D-B13B-4746-9F2B-FB4D90D76037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CA0EC3-E544-4080-A9E3-7A544ABF02F5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435344-D46B-4ECF-AA94-BDBAD5E2F1AD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90B830-E09D-475A-B540-4461D2A423E1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703F4D-A35C-4E43-89AA-88D82A367CF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CC3782-68E7-4812-B366-49C6CA4314F2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E2F82-F810-4791-A8B6-1D4071AB3311}"/>
              </a:ext>
            </a:extLst>
          </p:cNvPr>
          <p:cNvGrpSpPr/>
          <p:nvPr/>
        </p:nvGrpSpPr>
        <p:grpSpPr>
          <a:xfrm>
            <a:off x="5464089" y="2294266"/>
            <a:ext cx="1974734" cy="3471478"/>
            <a:chOff x="5852497" y="2173842"/>
            <a:chExt cx="2304012" cy="4050333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340D4A7C-B882-41B5-B198-8C40A63641A6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E2121829-862F-4723-AE33-E97BB8F4304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1E76FE2A-3220-4490-9534-22DC6A08C90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" name="Group 23">
                <a:extLst>
                  <a:ext uri="{FF2B5EF4-FFF2-40B4-BE49-F238E27FC236}">
                    <a16:creationId xmlns:a16="http://schemas.microsoft.com/office/drawing/2014/main" id="{5CDF0472-1F08-45D7-A172-45753D3ACA3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" name="Oval 24">
                  <a:extLst>
                    <a:ext uri="{FF2B5EF4-FFF2-40B4-BE49-F238E27FC236}">
                      <a16:creationId xmlns:a16="http://schemas.microsoft.com/office/drawing/2014/main" id="{54E12B5C-351F-43CD-94E4-C0B4B9C911C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1" name="Rounded Rectangle 25">
                  <a:extLst>
                    <a:ext uri="{FF2B5EF4-FFF2-40B4-BE49-F238E27FC236}">
                      <a16:creationId xmlns:a16="http://schemas.microsoft.com/office/drawing/2014/main" id="{AF510A9E-8CFA-4FBA-AF9B-8AD87A54F74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722D58-CC2B-4932-B835-9D9558E3D8ED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C4F50B9-F56D-45D0-BFC3-7A46F8B4EA3D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7F0E1E0-FBC8-43C2-9118-71E020FD9067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A17E718-3C33-4F4F-9C60-EC9E0F464446}"/>
              </a:ext>
            </a:extLst>
          </p:cNvPr>
          <p:cNvGrpSpPr/>
          <p:nvPr/>
        </p:nvGrpSpPr>
        <p:grpSpPr>
          <a:xfrm>
            <a:off x="8059723" y="3809430"/>
            <a:ext cx="3522606" cy="2770590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30F4E2-6DA8-4856-9429-C0FAFB0E5DF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773BBF-ED38-4107-8C9E-289FCC0DB3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CF5E4F-E36D-499F-B997-3A966EB8BEA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400506-56CA-4FBD-9FAA-AB79E3BD2D5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8F9E44F-6D8B-4C5E-891D-E7801A7394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CBFEB6-E880-4BA4-A78E-48EDDFB73A0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477805-2DAB-4FAB-9836-FCCAD9130A4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73620B-3BF4-4D36-92A7-C1AE015F757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9A3B8707-9FF6-4ADD-9981-A509E15FB74D}"/>
              </a:ext>
            </a:extLst>
          </p:cNvPr>
          <p:cNvSpPr/>
          <p:nvPr/>
        </p:nvSpPr>
        <p:spPr>
          <a:xfrm rot="1882940">
            <a:off x="3123978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3">
            <a:extLst>
              <a:ext uri="{FF2B5EF4-FFF2-40B4-BE49-F238E27FC236}">
                <a16:creationId xmlns:a16="http://schemas.microsoft.com/office/drawing/2014/main" id="{92F1C5B2-8888-4D18-B622-11CC97673D25}"/>
              </a:ext>
            </a:extLst>
          </p:cNvPr>
          <p:cNvSpPr/>
          <p:nvPr/>
        </p:nvSpPr>
        <p:spPr>
          <a:xfrm rot="1882940">
            <a:off x="6502504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4">
            <a:extLst>
              <a:ext uri="{FF2B5EF4-FFF2-40B4-BE49-F238E27FC236}">
                <a16:creationId xmlns:a16="http://schemas.microsoft.com/office/drawing/2014/main" id="{B2E684E6-E821-4621-9B94-EFE47C9D651D}"/>
              </a:ext>
            </a:extLst>
          </p:cNvPr>
          <p:cNvSpPr/>
          <p:nvPr/>
        </p:nvSpPr>
        <p:spPr>
          <a:xfrm rot="1882940">
            <a:off x="9881028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47202-6B2E-4F1D-B342-8268B9E48FEB}"/>
              </a:ext>
            </a:extLst>
          </p:cNvPr>
          <p:cNvSpPr/>
          <p:nvPr/>
        </p:nvSpPr>
        <p:spPr>
          <a:xfrm>
            <a:off x="3220871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46D3E-67F5-4E0D-982C-70E7EEF62081}"/>
              </a:ext>
            </a:extLst>
          </p:cNvPr>
          <p:cNvSpPr/>
          <p:nvPr/>
        </p:nvSpPr>
        <p:spPr>
          <a:xfrm>
            <a:off x="6599397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77573B-C3C4-4238-99BD-FE259DFFBD39}"/>
              </a:ext>
            </a:extLst>
          </p:cNvPr>
          <p:cNvSpPr/>
          <p:nvPr/>
        </p:nvSpPr>
        <p:spPr>
          <a:xfrm>
            <a:off x="9977922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F2A2E4-B74E-4FD6-82F8-34B1ED495019}"/>
              </a:ext>
            </a:extLst>
          </p:cNvPr>
          <p:cNvGrpSpPr/>
          <p:nvPr/>
        </p:nvGrpSpPr>
        <p:grpSpPr>
          <a:xfrm>
            <a:off x="1058803" y="4881971"/>
            <a:ext cx="2032730" cy="1521357"/>
            <a:chOff x="1122438" y="5267679"/>
            <a:chExt cx="2032730" cy="15213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60AD43-5C7F-4C4A-9715-2C9B4F8C6F50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BB5828-D2D9-442A-956C-37F19D3640D6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19519FBE-06F3-4166-BE0A-C7E62D096AF6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859D103-932A-4CF1-BF22-1D36C31F6017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4722F-0E2F-41FF-A41F-60BC63FFAE21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B914B-832A-40C3-912E-05F959E5AAE0}"/>
              </a:ext>
            </a:extLst>
          </p:cNvPr>
          <p:cNvGrpSpPr/>
          <p:nvPr/>
        </p:nvGrpSpPr>
        <p:grpSpPr>
          <a:xfrm>
            <a:off x="4558947" y="4881971"/>
            <a:ext cx="2032730" cy="1521357"/>
            <a:chOff x="1122438" y="5267679"/>
            <a:chExt cx="2032730" cy="15213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C355D-1B2C-4633-A78D-75FCD18BDAF9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566CF3-4D4E-466B-99A7-07CD070F4816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577972D-A454-49A6-8F00-CA6FE39E53EB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B084C063-07FB-4047-BEC0-91BFF0294D9F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D97340-231A-4EC3-8F3B-B6040A6C540A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71E34C-438B-41BF-87B8-A579556F7815}"/>
              </a:ext>
            </a:extLst>
          </p:cNvPr>
          <p:cNvGrpSpPr/>
          <p:nvPr/>
        </p:nvGrpSpPr>
        <p:grpSpPr>
          <a:xfrm>
            <a:off x="8059091" y="4881971"/>
            <a:ext cx="2032730" cy="1521357"/>
            <a:chOff x="1122438" y="5267679"/>
            <a:chExt cx="2032730" cy="15213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CF977-9055-462E-A385-BC11A12E27AA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14F1D9-7732-4A9E-BB73-CE56F3ED85AD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D36F55-3B34-4CF3-BB87-223F2532507B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8E93E35-BF4B-4ACA-BC5A-569EBACE083D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ACE236-10CB-4C6F-A8C7-BD9E214DE2AF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8C37F5-30A8-4683-839F-39637159C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A98F26A-9A12-4DF1-BB67-5E1D7BB44F6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939F80-7B5E-4B69-9FEF-00C8139E5EA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071702-248D-4F3B-A10C-731C914D3549}"/>
              </a:ext>
            </a:extLst>
          </p:cNvPr>
          <p:cNvGrpSpPr/>
          <p:nvPr/>
        </p:nvGrpSpPr>
        <p:grpSpPr>
          <a:xfrm>
            <a:off x="3685845" y="3516054"/>
            <a:ext cx="1484602" cy="2491421"/>
            <a:chOff x="752129" y="4751668"/>
            <a:chExt cx="780084" cy="1587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0E625B-C276-44C9-AB5F-9E19D79D70A8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C46334DF-B478-44E8-BDB0-3BDB6BBDB5D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EFBA6150-5245-4E79-B4BA-082A546BC3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F0B3FDDD-AA0F-47AC-B743-4850BAF69AB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86C217C8-1632-4093-A8CC-C862C47C0027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0D581756-B2FC-4A6E-811F-FE9A9A8439F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89857A-DE60-4C24-BEB1-E1DCA8FCE204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9C1F9DDD-8189-4A2A-9468-BE34132E627C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2B42F16C-BE61-4178-BB43-ED9C9E7FCAAC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3EEEB5C7-9333-4F02-9955-31596406990C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71EE9DB4-E449-4811-AB0B-F480E076712E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그룹 7">
            <a:extLst>
              <a:ext uri="{FF2B5EF4-FFF2-40B4-BE49-F238E27FC236}">
                <a16:creationId xmlns:a16="http://schemas.microsoft.com/office/drawing/2014/main" id="{ED920C50-2680-4CB7-8F4F-F7F10D5DEAC8}"/>
              </a:ext>
            </a:extLst>
          </p:cNvPr>
          <p:cNvGrpSpPr/>
          <p:nvPr/>
        </p:nvGrpSpPr>
        <p:grpSpPr>
          <a:xfrm>
            <a:off x="3687019" y="2635133"/>
            <a:ext cx="1474486" cy="1024946"/>
            <a:chOff x="3687015" y="2635131"/>
            <a:chExt cx="1474486" cy="1024946"/>
          </a:xfrm>
        </p:grpSpPr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F69012EB-3D67-4B8A-B0A1-4CB6D5EA97B7}"/>
                </a:ext>
              </a:extLst>
            </p:cNvPr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65314 w 290946"/>
                <a:gd name="connsiteY0" fmla="*/ 0 h 546266"/>
                <a:gd name="connsiteX1" fmla="*/ 0 w 290946"/>
                <a:gd name="connsiteY1" fmla="*/ 540328 h 546266"/>
                <a:gd name="connsiteX2" fmla="*/ 290946 w 290946"/>
                <a:gd name="connsiteY2" fmla="*/ 546266 h 546266"/>
                <a:gd name="connsiteX3" fmla="*/ 65314 w 290946"/>
                <a:gd name="connsiteY3" fmla="*/ 0 h 546266"/>
                <a:gd name="connsiteX0" fmla="*/ 79875 w 305507"/>
                <a:gd name="connsiteY0" fmla="*/ 0 h 546266"/>
                <a:gd name="connsiteX1" fmla="*/ 14561 w 305507"/>
                <a:gd name="connsiteY1" fmla="*/ 540328 h 546266"/>
                <a:gd name="connsiteX2" fmla="*/ 305507 w 305507"/>
                <a:gd name="connsiteY2" fmla="*/ 546266 h 546266"/>
                <a:gd name="connsiteX3" fmla="*/ 79875 w 305507"/>
                <a:gd name="connsiteY3" fmla="*/ 0 h 546266"/>
                <a:gd name="connsiteX0" fmla="*/ 86136 w 311768"/>
                <a:gd name="connsiteY0" fmla="*/ 0 h 546266"/>
                <a:gd name="connsiteX1" fmla="*/ 20822 w 311768"/>
                <a:gd name="connsiteY1" fmla="*/ 540328 h 546266"/>
                <a:gd name="connsiteX2" fmla="*/ 311768 w 311768"/>
                <a:gd name="connsiteY2" fmla="*/ 546266 h 546266"/>
                <a:gd name="connsiteX3" fmla="*/ 86136 w 311768"/>
                <a:gd name="connsiteY3" fmla="*/ 0 h 546266"/>
                <a:gd name="connsiteX0" fmla="*/ 90558 w 316190"/>
                <a:gd name="connsiteY0" fmla="*/ 0 h 546266"/>
                <a:gd name="connsiteX1" fmla="*/ 25244 w 316190"/>
                <a:gd name="connsiteY1" fmla="*/ 540328 h 546266"/>
                <a:gd name="connsiteX2" fmla="*/ 316190 w 316190"/>
                <a:gd name="connsiteY2" fmla="*/ 546266 h 546266"/>
                <a:gd name="connsiteX3" fmla="*/ 90558 w 316190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98413 w 294357"/>
                <a:gd name="connsiteY0" fmla="*/ 0 h 469077"/>
                <a:gd name="connsiteX1" fmla="*/ 3411 w 294357"/>
                <a:gd name="connsiteY1" fmla="*/ 463139 h 469077"/>
                <a:gd name="connsiteX2" fmla="*/ 294357 w 294357"/>
                <a:gd name="connsiteY2" fmla="*/ 469077 h 469077"/>
                <a:gd name="connsiteX3" fmla="*/ 98413 w 294357"/>
                <a:gd name="connsiteY3" fmla="*/ 0 h 469077"/>
                <a:gd name="connsiteX0" fmla="*/ 97100 w 293044"/>
                <a:gd name="connsiteY0" fmla="*/ 0 h 469077"/>
                <a:gd name="connsiteX1" fmla="*/ 2098 w 293044"/>
                <a:gd name="connsiteY1" fmla="*/ 463139 h 469077"/>
                <a:gd name="connsiteX2" fmla="*/ 293044 w 293044"/>
                <a:gd name="connsiteY2" fmla="*/ 469077 h 469077"/>
                <a:gd name="connsiteX3" fmla="*/ 97100 w 293044"/>
                <a:gd name="connsiteY3" fmla="*/ 0 h 469077"/>
                <a:gd name="connsiteX0" fmla="*/ 74381 w 294075"/>
                <a:gd name="connsiteY0" fmla="*/ 0 h 504703"/>
                <a:gd name="connsiteX1" fmla="*/ 3129 w 294075"/>
                <a:gd name="connsiteY1" fmla="*/ 498765 h 504703"/>
                <a:gd name="connsiteX2" fmla="*/ 294075 w 294075"/>
                <a:gd name="connsiteY2" fmla="*/ 504703 h 504703"/>
                <a:gd name="connsiteX3" fmla="*/ 74381 w 294075"/>
                <a:gd name="connsiteY3" fmla="*/ 0 h 504703"/>
                <a:gd name="connsiteX0" fmla="*/ 73214 w 292908"/>
                <a:gd name="connsiteY0" fmla="*/ 0 h 504703"/>
                <a:gd name="connsiteX1" fmla="*/ 1962 w 292908"/>
                <a:gd name="connsiteY1" fmla="*/ 498765 h 504703"/>
                <a:gd name="connsiteX2" fmla="*/ 292908 w 292908"/>
                <a:gd name="connsiteY2" fmla="*/ 504703 h 504703"/>
                <a:gd name="connsiteX3" fmla="*/ 73214 w 292908"/>
                <a:gd name="connsiteY3" fmla="*/ 0 h 504703"/>
                <a:gd name="connsiteX0" fmla="*/ 71252 w 290946"/>
                <a:gd name="connsiteY0" fmla="*/ 0 h 504703"/>
                <a:gd name="connsiteX1" fmla="*/ 0 w 290946"/>
                <a:gd name="connsiteY1" fmla="*/ 498765 h 504703"/>
                <a:gd name="connsiteX2" fmla="*/ 290946 w 290946"/>
                <a:gd name="connsiteY2" fmla="*/ 504703 h 504703"/>
                <a:gd name="connsiteX3" fmla="*/ 71252 w 290946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3158 w 298090"/>
                <a:gd name="connsiteY0" fmla="*/ 0 h 508290"/>
                <a:gd name="connsiteX1" fmla="*/ 0 w 298090"/>
                <a:gd name="connsiteY1" fmla="*/ 508290 h 508290"/>
                <a:gd name="connsiteX2" fmla="*/ 298090 w 298090"/>
                <a:gd name="connsiteY2" fmla="*/ 504703 h 508290"/>
                <a:gd name="connsiteX3" fmla="*/ 83158 w 298090"/>
                <a:gd name="connsiteY3" fmla="*/ 0 h 508290"/>
                <a:gd name="connsiteX0" fmla="*/ 8315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8315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9443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9443 w 302852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B7F320B4-9999-4783-9942-ECDBCF447703}"/>
                </a:ext>
              </a:extLst>
            </p:cNvPr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" fmla="*/ 0 w 332510"/>
                <a:gd name="connsiteY0" fmla="*/ 617517 h 617517"/>
                <a:gd name="connsiteX1" fmla="*/ 332510 w 332510"/>
                <a:gd name="connsiteY1" fmla="*/ 0 h 617517"/>
                <a:gd name="connsiteX2" fmla="*/ 290946 w 332510"/>
                <a:gd name="connsiteY2" fmla="*/ 540328 h 617517"/>
                <a:gd name="connsiteX3" fmla="*/ 0 w 332510"/>
                <a:gd name="connsiteY3" fmla="*/ 617517 h 617517"/>
                <a:gd name="connsiteX0" fmla="*/ 0 w 332510"/>
                <a:gd name="connsiteY0" fmla="*/ 587828 h 587828"/>
                <a:gd name="connsiteX1" fmla="*/ 332510 w 332510"/>
                <a:gd name="connsiteY1" fmla="*/ 0 h 587828"/>
                <a:gd name="connsiteX2" fmla="*/ 290946 w 332510"/>
                <a:gd name="connsiteY2" fmla="*/ 540328 h 587828"/>
                <a:gd name="connsiteX3" fmla="*/ 0 w 332510"/>
                <a:gd name="connsiteY3" fmla="*/ 587828 h 587828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302821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96648"/>
                <a:gd name="connsiteY0" fmla="*/ 564232 h 564232"/>
                <a:gd name="connsiteX1" fmla="*/ 396648 w 396648"/>
                <a:gd name="connsiteY1" fmla="*/ 0 h 564232"/>
                <a:gd name="connsiteX2" fmla="*/ 295677 w 396648"/>
                <a:gd name="connsiteY2" fmla="*/ 504857 h 564232"/>
                <a:gd name="connsiteX3" fmla="*/ 0 w 396648"/>
                <a:gd name="connsiteY3" fmla="*/ 564232 h 564232"/>
                <a:gd name="connsiteX0" fmla="*/ 0 w 405008"/>
                <a:gd name="connsiteY0" fmla="*/ 564232 h 564232"/>
                <a:gd name="connsiteX1" fmla="*/ 396648 w 405008"/>
                <a:gd name="connsiteY1" fmla="*/ 0 h 564232"/>
                <a:gd name="connsiteX2" fmla="*/ 295677 w 405008"/>
                <a:gd name="connsiteY2" fmla="*/ 504857 h 564232"/>
                <a:gd name="connsiteX3" fmla="*/ 0 w 405008"/>
                <a:gd name="connsiteY3" fmla="*/ 564232 h 564232"/>
                <a:gd name="connsiteX0" fmla="*/ 0 w 405233"/>
                <a:gd name="connsiteY0" fmla="*/ 564232 h 564232"/>
                <a:gd name="connsiteX1" fmla="*/ 396648 w 405233"/>
                <a:gd name="connsiteY1" fmla="*/ 0 h 564232"/>
                <a:gd name="connsiteX2" fmla="*/ 295677 w 405233"/>
                <a:gd name="connsiteY2" fmla="*/ 504857 h 564232"/>
                <a:gd name="connsiteX3" fmla="*/ 0 w 405233"/>
                <a:gd name="connsiteY3" fmla="*/ 564232 h 564232"/>
                <a:gd name="connsiteX0" fmla="*/ 0 w 414413"/>
                <a:gd name="connsiteY0" fmla="*/ 561214 h 561214"/>
                <a:gd name="connsiteX1" fmla="*/ 406294 w 414413"/>
                <a:gd name="connsiteY1" fmla="*/ 0 h 561214"/>
                <a:gd name="connsiteX2" fmla="*/ 295677 w 414413"/>
                <a:gd name="connsiteY2" fmla="*/ 501839 h 561214"/>
                <a:gd name="connsiteX3" fmla="*/ 0 w 414413"/>
                <a:gd name="connsiteY3" fmla="*/ 561214 h 561214"/>
                <a:gd name="connsiteX0" fmla="*/ 0 w 414413"/>
                <a:gd name="connsiteY0" fmla="*/ 529773 h 529773"/>
                <a:gd name="connsiteX1" fmla="*/ 406294 w 414413"/>
                <a:gd name="connsiteY1" fmla="*/ 0 h 529773"/>
                <a:gd name="connsiteX2" fmla="*/ 295677 w 414413"/>
                <a:gd name="connsiteY2" fmla="*/ 501839 h 529773"/>
                <a:gd name="connsiteX3" fmla="*/ 0 w 414413"/>
                <a:gd name="connsiteY3" fmla="*/ 529773 h 529773"/>
                <a:gd name="connsiteX0" fmla="*/ 0 w 414413"/>
                <a:gd name="connsiteY0" fmla="*/ 516673 h 516673"/>
                <a:gd name="connsiteX1" fmla="*/ 406294 w 414413"/>
                <a:gd name="connsiteY1" fmla="*/ 0 h 516673"/>
                <a:gd name="connsiteX2" fmla="*/ 295677 w 414413"/>
                <a:gd name="connsiteY2" fmla="*/ 501839 h 516673"/>
                <a:gd name="connsiteX3" fmla="*/ 0 w 414413"/>
                <a:gd name="connsiteY3" fmla="*/ 516673 h 516673"/>
                <a:gd name="connsiteX0" fmla="*/ 0 w 412319"/>
                <a:gd name="connsiteY0" fmla="*/ 532393 h 532393"/>
                <a:gd name="connsiteX1" fmla="*/ 404200 w 412319"/>
                <a:gd name="connsiteY1" fmla="*/ 0 h 532393"/>
                <a:gd name="connsiteX2" fmla="*/ 293583 w 412319"/>
                <a:gd name="connsiteY2" fmla="*/ 501839 h 532393"/>
                <a:gd name="connsiteX3" fmla="*/ 0 w 412319"/>
                <a:gd name="connsiteY3" fmla="*/ 532393 h 53239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1866"/>
                <a:gd name="connsiteY0" fmla="*/ 537633 h 537633"/>
                <a:gd name="connsiteX1" fmla="*/ 404200 w 411866"/>
                <a:gd name="connsiteY1" fmla="*/ 0 h 537633"/>
                <a:gd name="connsiteX2" fmla="*/ 283113 w 411866"/>
                <a:gd name="connsiteY2" fmla="*/ 415377 h 537633"/>
                <a:gd name="connsiteX3" fmla="*/ 0 w 411866"/>
                <a:gd name="connsiteY3" fmla="*/ 537633 h 537633"/>
                <a:gd name="connsiteX0" fmla="*/ 0 w 412224"/>
                <a:gd name="connsiteY0" fmla="*/ 537633 h 537633"/>
                <a:gd name="connsiteX1" fmla="*/ 404200 w 412224"/>
                <a:gd name="connsiteY1" fmla="*/ 0 h 537633"/>
                <a:gd name="connsiteX2" fmla="*/ 291489 w 412224"/>
                <a:gd name="connsiteY2" fmla="*/ 499219 h 537633"/>
                <a:gd name="connsiteX3" fmla="*/ 0 w 412224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4413"/>
                <a:gd name="connsiteY0" fmla="*/ 537633 h 537633"/>
                <a:gd name="connsiteX1" fmla="*/ 406294 w 414413"/>
                <a:gd name="connsiteY1" fmla="*/ 0 h 537633"/>
                <a:gd name="connsiteX2" fmla="*/ 295677 w 414413"/>
                <a:gd name="connsiteY2" fmla="*/ 507079 h 537633"/>
                <a:gd name="connsiteX3" fmla="*/ 0 w 414413"/>
                <a:gd name="connsiteY3" fmla="*/ 537633 h 53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0CB7CD6-6890-426E-90E6-F549246AE951}"/>
                </a:ext>
              </a:extLst>
            </p:cNvPr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1159"/>
                <a:gd name="connsiteX1" fmla="*/ 400135 w 697634"/>
                <a:gd name="connsiteY1" fmla="*/ 751159 h 751159"/>
                <a:gd name="connsiteX2" fmla="*/ 0 w 697634"/>
                <a:gd name="connsiteY2" fmla="*/ 0 h 751159"/>
                <a:gd name="connsiteX3" fmla="*/ 697634 w 697634"/>
                <a:gd name="connsiteY3" fmla="*/ 749208 h 751159"/>
                <a:gd name="connsiteX0" fmla="*/ 700015 w 700015"/>
                <a:gd name="connsiteY0" fmla="*/ 763496 h 763496"/>
                <a:gd name="connsiteX1" fmla="*/ 400135 w 700015"/>
                <a:gd name="connsiteY1" fmla="*/ 751159 h 763496"/>
                <a:gd name="connsiteX2" fmla="*/ 0 w 700015"/>
                <a:gd name="connsiteY2" fmla="*/ 0 h 763496"/>
                <a:gd name="connsiteX3" fmla="*/ 700015 w 700015"/>
                <a:gd name="connsiteY3" fmla="*/ 763496 h 763496"/>
                <a:gd name="connsiteX0" fmla="*/ 697603 w 697603"/>
                <a:gd name="connsiteY0" fmla="*/ 769532 h 769532"/>
                <a:gd name="connsiteX1" fmla="*/ 397723 w 697603"/>
                <a:gd name="connsiteY1" fmla="*/ 75719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7B49EDF7-DB13-44A9-A0C5-3334FC70B7D6}"/>
                </a:ext>
              </a:extLst>
            </p:cNvPr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684423 w 994299"/>
                <a:gd name="connsiteY2" fmla="*/ 763900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63900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76901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76964"/>
                <a:gd name="connsiteY0" fmla="*/ 88777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46230 w 976964"/>
                <a:gd name="connsiteY4" fmla="*/ 88777 h 777322"/>
                <a:gd name="connsiteX0" fmla="*/ 372232 w 976964"/>
                <a:gd name="connsiteY0" fmla="*/ 119112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72232 w 976964"/>
                <a:gd name="connsiteY4" fmla="*/ 119112 h 777322"/>
                <a:gd name="connsiteX0" fmla="*/ 354897 w 976964"/>
                <a:gd name="connsiteY0" fmla="*/ 106111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54897 w 976964"/>
                <a:gd name="connsiteY4" fmla="*/ 106111 h 777322"/>
                <a:gd name="connsiteX0" fmla="*/ 337562 w 976964"/>
                <a:gd name="connsiteY0" fmla="*/ 136446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37562 w 976964"/>
                <a:gd name="connsiteY4" fmla="*/ 136446 h 777322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58903 w 1111306"/>
                <a:gd name="connsiteY0" fmla="*/ 197118 h 937667"/>
                <a:gd name="connsiteX1" fmla="*/ 1111306 w 1111306"/>
                <a:gd name="connsiteY1" fmla="*/ 937667 h 937667"/>
                <a:gd name="connsiteX2" fmla="*/ 818765 w 1111306"/>
                <a:gd name="connsiteY2" fmla="*/ 802903 h 937667"/>
                <a:gd name="connsiteX3" fmla="*/ 0 w 1111306"/>
                <a:gd name="connsiteY3" fmla="*/ 0 h 937667"/>
                <a:gd name="connsiteX4" fmla="*/ 458903 w 1111306"/>
                <a:gd name="connsiteY4" fmla="*/ 197118 h 937667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74788"/>
                <a:gd name="connsiteY0" fmla="*/ 0 h 1016531"/>
                <a:gd name="connsiteX1" fmla="*/ 1174788 w 1174788"/>
                <a:gd name="connsiteY1" fmla="*/ 1016531 h 1016531"/>
                <a:gd name="connsiteX2" fmla="*/ 882247 w 1174788"/>
                <a:gd name="connsiteY2" fmla="*/ 881767 h 1016531"/>
                <a:gd name="connsiteX3" fmla="*/ 0 w 1174788"/>
                <a:gd name="connsiteY3" fmla="*/ 0 h 1016531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82247 w 1165263"/>
                <a:gd name="connsiteY2" fmla="*/ 881767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21293"/>
                <a:gd name="connsiteX1" fmla="*/ 1165263 w 1165263"/>
                <a:gd name="connsiteY1" fmla="*/ 1021293 h 1021293"/>
                <a:gd name="connsiteX2" fmla="*/ 875103 w 1165263"/>
                <a:gd name="connsiteY2" fmla="*/ 884149 h 1021293"/>
                <a:gd name="connsiteX3" fmla="*/ 0 w 1165263"/>
                <a:gd name="connsiteY3" fmla="*/ 0 h 1021293"/>
                <a:gd name="connsiteX0" fmla="*/ 0 w 1172407"/>
                <a:gd name="connsiteY0" fmla="*/ 0 h 1018911"/>
                <a:gd name="connsiteX1" fmla="*/ 1172407 w 1172407"/>
                <a:gd name="connsiteY1" fmla="*/ 1018911 h 1018911"/>
                <a:gd name="connsiteX2" fmla="*/ 875103 w 1172407"/>
                <a:gd name="connsiteY2" fmla="*/ 884149 h 1018911"/>
                <a:gd name="connsiteX3" fmla="*/ 0 w 1172407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/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/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2B6865-A6BB-478F-9E23-FC6E5E0849FA}"/>
              </a:ext>
            </a:extLst>
          </p:cNvPr>
          <p:cNvGrpSpPr/>
          <p:nvPr/>
        </p:nvGrpSpPr>
        <p:grpSpPr>
          <a:xfrm>
            <a:off x="2658429" y="1"/>
            <a:ext cx="1769714" cy="2866407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3E0958E6-65DF-407A-A07A-318A8119280E}"/>
                </a:ext>
              </a:extLst>
            </p:cNvPr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6715 w 1412807"/>
                <a:gd name="connsiteY3" fmla="*/ 1621006 h 2045803"/>
                <a:gd name="connsiteX4" fmla="*/ 0 w 1412807"/>
                <a:gd name="connsiteY4" fmla="*/ 0 h 2045803"/>
                <a:gd name="connsiteX0" fmla="*/ 1472 w 1414279"/>
                <a:gd name="connsiteY0" fmla="*/ 0 h 2045803"/>
                <a:gd name="connsiteX1" fmla="*/ 1414279 w 1414279"/>
                <a:gd name="connsiteY1" fmla="*/ 0 h 2045803"/>
                <a:gd name="connsiteX2" fmla="*/ 1414279 w 1414279"/>
                <a:gd name="connsiteY2" fmla="*/ 2045803 h 2045803"/>
                <a:gd name="connsiteX3" fmla="*/ 3424 w 1414279"/>
                <a:gd name="connsiteY3" fmla="*/ 1561474 h 2045803"/>
                <a:gd name="connsiteX4" fmla="*/ 1472 w 1414279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0DB7D-E246-42CE-9CBA-A4CD7D675C12}"/>
                </a:ext>
              </a:extLst>
            </p:cNvPr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214894"/>
                <a:gd name="connsiteX1" fmla="*/ 1407005 w 1407005"/>
                <a:gd name="connsiteY1" fmla="*/ 299022 h 1214894"/>
                <a:gd name="connsiteX2" fmla="*/ 1404515 w 1407005"/>
                <a:gd name="connsiteY2" fmla="*/ 1214894 h 1214894"/>
                <a:gd name="connsiteX3" fmla="*/ 0 w 1407005"/>
                <a:gd name="connsiteY3" fmla="*/ 0 h 1214894"/>
                <a:gd name="connsiteX0" fmla="*/ 0 w 1409956"/>
                <a:gd name="connsiteY0" fmla="*/ 0 h 1214894"/>
                <a:gd name="connsiteX1" fmla="*/ 1407005 w 1409956"/>
                <a:gd name="connsiteY1" fmla="*/ 299022 h 1214894"/>
                <a:gd name="connsiteX2" fmla="*/ 1404515 w 1409956"/>
                <a:gd name="connsiteY2" fmla="*/ 1214894 h 1214894"/>
                <a:gd name="connsiteX3" fmla="*/ 0 w 1409956"/>
                <a:gd name="connsiteY3" fmla="*/ 0 h 1214894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05598"/>
                <a:gd name="connsiteX1" fmla="*/ 1402243 w 1402243"/>
                <a:gd name="connsiteY1" fmla="*/ 477616 h 1305598"/>
                <a:gd name="connsiteX2" fmla="*/ 1292907 w 1402243"/>
                <a:gd name="connsiteY2" fmla="*/ 1305598 h 1305598"/>
                <a:gd name="connsiteX3" fmla="*/ 0 w 1402243"/>
                <a:gd name="connsiteY3" fmla="*/ 0 h 1305598"/>
                <a:gd name="connsiteX0" fmla="*/ 34 w 1402277"/>
                <a:gd name="connsiteY0" fmla="*/ 0 h 1305598"/>
                <a:gd name="connsiteX1" fmla="*/ 1402277 w 1402277"/>
                <a:gd name="connsiteY1" fmla="*/ 477616 h 1305598"/>
                <a:gd name="connsiteX2" fmla="*/ 1292941 w 1402277"/>
                <a:gd name="connsiteY2" fmla="*/ 1305598 h 1305598"/>
                <a:gd name="connsiteX3" fmla="*/ 34 w 1402277"/>
                <a:gd name="connsiteY3" fmla="*/ 0 h 1305598"/>
                <a:gd name="connsiteX0" fmla="*/ 37 w 1402280"/>
                <a:gd name="connsiteY0" fmla="*/ 0 h 1305598"/>
                <a:gd name="connsiteX1" fmla="*/ 1402280 w 1402280"/>
                <a:gd name="connsiteY1" fmla="*/ 477616 h 1305598"/>
                <a:gd name="connsiteX2" fmla="*/ 1292944 w 1402280"/>
                <a:gd name="connsiteY2" fmla="*/ 1305598 h 1305598"/>
                <a:gd name="connsiteX3" fmla="*/ 37 w 1402280"/>
                <a:gd name="connsiteY3" fmla="*/ 0 h 1305598"/>
                <a:gd name="connsiteX0" fmla="*/ 37 w 1409424"/>
                <a:gd name="connsiteY0" fmla="*/ 0 h 1307979"/>
                <a:gd name="connsiteX1" fmla="*/ 1409424 w 1409424"/>
                <a:gd name="connsiteY1" fmla="*/ 479997 h 1307979"/>
                <a:gd name="connsiteX2" fmla="*/ 1300088 w 1409424"/>
                <a:gd name="connsiteY2" fmla="*/ 1307979 h 1307979"/>
                <a:gd name="connsiteX3" fmla="*/ 37 w 1409424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399862"/>
                <a:gd name="connsiteY0" fmla="*/ 0 h 1310360"/>
                <a:gd name="connsiteX1" fmla="*/ 1399862 w 1399862"/>
                <a:gd name="connsiteY1" fmla="*/ 475234 h 1310360"/>
                <a:gd name="connsiteX2" fmla="*/ 1292907 w 1399862"/>
                <a:gd name="connsiteY2" fmla="*/ 1310360 h 1310360"/>
                <a:gd name="connsiteX3" fmla="*/ 0 w 1399862"/>
                <a:gd name="connsiteY3" fmla="*/ 0 h 1310360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177DBE-29BC-47FD-BAB4-9903422CC441}"/>
              </a:ext>
            </a:extLst>
          </p:cNvPr>
          <p:cNvGrpSpPr/>
          <p:nvPr/>
        </p:nvGrpSpPr>
        <p:grpSpPr>
          <a:xfrm flipH="1">
            <a:off x="4355706" y="5"/>
            <a:ext cx="3569098" cy="2926378"/>
            <a:chOff x="539552" y="-1"/>
            <a:chExt cx="2852268" cy="2926378"/>
          </a:xfrm>
        </p:grpSpPr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8133C9B-81FB-4198-B824-EC4C53F84C56}"/>
                </a:ext>
              </a:extLst>
            </p:cNvPr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6D4EC9F5-CF6E-462D-942F-0D42B42AD164}"/>
                </a:ext>
              </a:extLst>
            </p:cNvPr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78058 h 1678058"/>
                <a:gd name="connsiteX1" fmla="*/ 1398550 w 2888315"/>
                <a:gd name="connsiteY1" fmla="*/ 355359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781436 w 2781436"/>
                <a:gd name="connsiteY0" fmla="*/ 1755247 h 1755247"/>
                <a:gd name="connsiteX1" fmla="*/ 1380737 w 2781436"/>
                <a:gd name="connsiteY1" fmla="*/ 367235 h 1755247"/>
                <a:gd name="connsiteX2" fmla="*/ 0 w 2781436"/>
                <a:gd name="connsiteY2" fmla="*/ 0 h 1755247"/>
                <a:gd name="connsiteX3" fmla="*/ 2781436 w 2781436"/>
                <a:gd name="connsiteY3" fmla="*/ 1755247 h 1755247"/>
                <a:gd name="connsiteX0" fmla="*/ 2781436 w 3063903"/>
                <a:gd name="connsiteY0" fmla="*/ 1755247 h 1920305"/>
                <a:gd name="connsiteX1" fmla="*/ 2837069 w 3063903"/>
                <a:gd name="connsiteY1" fmla="*/ 1705322 h 1920305"/>
                <a:gd name="connsiteX2" fmla="*/ 1380737 w 3063903"/>
                <a:gd name="connsiteY2" fmla="*/ 367235 h 1920305"/>
                <a:gd name="connsiteX3" fmla="*/ 0 w 3063903"/>
                <a:gd name="connsiteY3" fmla="*/ 0 h 1920305"/>
                <a:gd name="connsiteX4" fmla="*/ 2781436 w 3063903"/>
                <a:gd name="connsiteY4" fmla="*/ 1755247 h 1920305"/>
                <a:gd name="connsiteX0" fmla="*/ 2781436 w 2986629"/>
                <a:gd name="connsiteY0" fmla="*/ 1755247 h 1864154"/>
                <a:gd name="connsiteX1" fmla="*/ 2837069 w 2986629"/>
                <a:gd name="connsiteY1" fmla="*/ 1705322 h 1864154"/>
                <a:gd name="connsiteX2" fmla="*/ 1380737 w 2986629"/>
                <a:gd name="connsiteY2" fmla="*/ 367235 h 1864154"/>
                <a:gd name="connsiteX3" fmla="*/ 0 w 2986629"/>
                <a:gd name="connsiteY3" fmla="*/ 0 h 1864154"/>
                <a:gd name="connsiteX4" fmla="*/ 2781436 w 2986629"/>
                <a:gd name="connsiteY4" fmla="*/ 1755247 h 186415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74201 w 2837069"/>
                <a:gd name="connsiteY0" fmla="*/ 1772961 h 1780640"/>
                <a:gd name="connsiteX1" fmla="*/ 2837069 w 2837069"/>
                <a:gd name="connsiteY1" fmla="*/ 1729072 h 1780640"/>
                <a:gd name="connsiteX2" fmla="*/ 1380737 w 2837069"/>
                <a:gd name="connsiteY2" fmla="*/ 361296 h 1780640"/>
                <a:gd name="connsiteX3" fmla="*/ 0 w 2837069"/>
                <a:gd name="connsiteY3" fmla="*/ 0 h 1780640"/>
                <a:gd name="connsiteX4" fmla="*/ 2774201 w 2837069"/>
                <a:gd name="connsiteY4" fmla="*/ 1772961 h 1780640"/>
                <a:gd name="connsiteX0" fmla="*/ 2781436 w 2837069"/>
                <a:gd name="connsiteY0" fmla="*/ 1766926 h 1775206"/>
                <a:gd name="connsiteX1" fmla="*/ 2837069 w 2837069"/>
                <a:gd name="connsiteY1" fmla="*/ 1729072 h 1775206"/>
                <a:gd name="connsiteX2" fmla="*/ 1380737 w 2837069"/>
                <a:gd name="connsiteY2" fmla="*/ 361296 h 1775206"/>
                <a:gd name="connsiteX3" fmla="*/ 0 w 2837069"/>
                <a:gd name="connsiteY3" fmla="*/ 0 h 1775206"/>
                <a:gd name="connsiteX4" fmla="*/ 2781436 w 2837069"/>
                <a:gd name="connsiteY4" fmla="*/ 1766926 h 1775206"/>
                <a:gd name="connsiteX0" fmla="*/ 2774202 w 2837069"/>
                <a:gd name="connsiteY0" fmla="*/ 1760890 h 1769871"/>
                <a:gd name="connsiteX1" fmla="*/ 2837069 w 2837069"/>
                <a:gd name="connsiteY1" fmla="*/ 1729072 h 1769871"/>
                <a:gd name="connsiteX2" fmla="*/ 1380737 w 2837069"/>
                <a:gd name="connsiteY2" fmla="*/ 361296 h 1769871"/>
                <a:gd name="connsiteX3" fmla="*/ 0 w 2837069"/>
                <a:gd name="connsiteY3" fmla="*/ 0 h 1769871"/>
                <a:gd name="connsiteX4" fmla="*/ 2774202 w 2837069"/>
                <a:gd name="connsiteY4" fmla="*/ 1760890 h 1769871"/>
                <a:gd name="connsiteX0" fmla="*/ 2776614 w 2837069"/>
                <a:gd name="connsiteY0" fmla="*/ 1757872 h 1767248"/>
                <a:gd name="connsiteX1" fmla="*/ 2837069 w 2837069"/>
                <a:gd name="connsiteY1" fmla="*/ 1729072 h 1767248"/>
                <a:gd name="connsiteX2" fmla="*/ 1380737 w 2837069"/>
                <a:gd name="connsiteY2" fmla="*/ 361296 h 1767248"/>
                <a:gd name="connsiteX3" fmla="*/ 0 w 2837069"/>
                <a:gd name="connsiteY3" fmla="*/ 0 h 1767248"/>
                <a:gd name="connsiteX4" fmla="*/ 2776614 w 2837069"/>
                <a:gd name="connsiteY4" fmla="*/ 1757872 h 1767248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A6273-2C76-4A28-98EF-45690346127B}"/>
              </a:ext>
            </a:extLst>
          </p:cNvPr>
          <p:cNvGrpSpPr/>
          <p:nvPr/>
        </p:nvGrpSpPr>
        <p:grpSpPr>
          <a:xfrm flipH="1">
            <a:off x="4282858" y="0"/>
            <a:ext cx="1897570" cy="2903518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D912E081-252B-44B9-9ADA-2FF3C634C8D2}"/>
                </a:ext>
              </a:extLst>
            </p:cNvPr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DD633676-FCBE-4271-80C6-7CF582928C03}"/>
                </a:ext>
              </a:extLst>
            </p:cNvPr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8052"/>
                <a:gd name="connsiteY0" fmla="*/ 0 h 1185206"/>
                <a:gd name="connsiteX1" fmla="*/ 1407005 w 1408052"/>
                <a:gd name="connsiteY1" fmla="*/ 299022 h 1185206"/>
                <a:gd name="connsiteX2" fmla="*/ 1398578 w 1408052"/>
                <a:gd name="connsiteY2" fmla="*/ 1185206 h 1185206"/>
                <a:gd name="connsiteX3" fmla="*/ 0 w 1408052"/>
                <a:gd name="connsiteY3" fmla="*/ 0 h 1185206"/>
                <a:gd name="connsiteX0" fmla="*/ 0 w 1523295"/>
                <a:gd name="connsiteY0" fmla="*/ 0 h 1143642"/>
                <a:gd name="connsiteX1" fmla="*/ 1407005 w 1523295"/>
                <a:gd name="connsiteY1" fmla="*/ 299022 h 1143642"/>
                <a:gd name="connsiteX2" fmla="*/ 1523269 w 1523295"/>
                <a:gd name="connsiteY2" fmla="*/ 1143642 h 1143642"/>
                <a:gd name="connsiteX3" fmla="*/ 0 w 1523295"/>
                <a:gd name="connsiteY3" fmla="*/ 0 h 1143642"/>
                <a:gd name="connsiteX0" fmla="*/ 0 w 1525299"/>
                <a:gd name="connsiteY0" fmla="*/ 0 h 1143642"/>
                <a:gd name="connsiteX1" fmla="*/ 1407005 w 1525299"/>
                <a:gd name="connsiteY1" fmla="*/ 299022 h 1143642"/>
                <a:gd name="connsiteX2" fmla="*/ 1523269 w 1525299"/>
                <a:gd name="connsiteY2" fmla="*/ 1143642 h 1143642"/>
                <a:gd name="connsiteX3" fmla="*/ 0 w 1525299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75 w 1579499"/>
                <a:gd name="connsiteY0" fmla="*/ 0 h 1285076"/>
                <a:gd name="connsiteX1" fmla="*/ 1407080 w 1579499"/>
                <a:gd name="connsiteY1" fmla="*/ 299022 h 1285076"/>
                <a:gd name="connsiteX2" fmla="*/ 1511469 w 1579499"/>
                <a:gd name="connsiteY2" fmla="*/ 1131767 h 1285076"/>
                <a:gd name="connsiteX3" fmla="*/ 1453252 w 1579499"/>
                <a:gd name="connsiteY3" fmla="*/ 1187576 h 1285076"/>
                <a:gd name="connsiteX4" fmla="*/ 75 w 1579499"/>
                <a:gd name="connsiteY4" fmla="*/ 0 h 1285076"/>
                <a:gd name="connsiteX0" fmla="*/ 75 w 1511469"/>
                <a:gd name="connsiteY0" fmla="*/ 0 h 1197192"/>
                <a:gd name="connsiteX1" fmla="*/ 1407080 w 1511469"/>
                <a:gd name="connsiteY1" fmla="*/ 299022 h 1197192"/>
                <a:gd name="connsiteX2" fmla="*/ 1511469 w 1511469"/>
                <a:gd name="connsiteY2" fmla="*/ 1131767 h 1197192"/>
                <a:gd name="connsiteX3" fmla="*/ 1453252 w 1511469"/>
                <a:gd name="connsiteY3" fmla="*/ 1187576 h 1197192"/>
                <a:gd name="connsiteX4" fmla="*/ 75 w 1511469"/>
                <a:gd name="connsiteY4" fmla="*/ 0 h 1197192"/>
                <a:gd name="connsiteX0" fmla="*/ 75 w 1511469"/>
                <a:gd name="connsiteY0" fmla="*/ 0 h 1187576"/>
                <a:gd name="connsiteX1" fmla="*/ 1407080 w 1511469"/>
                <a:gd name="connsiteY1" fmla="*/ 299022 h 1187576"/>
                <a:gd name="connsiteX2" fmla="*/ 1511469 w 1511469"/>
                <a:gd name="connsiteY2" fmla="*/ 1131767 h 1187576"/>
                <a:gd name="connsiteX3" fmla="*/ 1453252 w 1511469"/>
                <a:gd name="connsiteY3" fmla="*/ 1187576 h 1187576"/>
                <a:gd name="connsiteX4" fmla="*/ 75 w 1511469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493581"/>
                <a:gd name="connsiteY0" fmla="*/ 0 h 1169763"/>
                <a:gd name="connsiteX1" fmla="*/ 1407005 w 1493581"/>
                <a:gd name="connsiteY1" fmla="*/ 299022 h 1169763"/>
                <a:gd name="connsiteX2" fmla="*/ 1493581 w 1493581"/>
                <a:gd name="connsiteY2" fmla="*/ 1155518 h 1169763"/>
                <a:gd name="connsiteX3" fmla="*/ 1447239 w 1493581"/>
                <a:gd name="connsiteY3" fmla="*/ 1169763 h 1169763"/>
                <a:gd name="connsiteX4" fmla="*/ 0 w 1493581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047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3738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1A825B-137B-4115-B9DF-D2B2018AD776}"/>
              </a:ext>
            </a:extLst>
          </p:cNvPr>
          <p:cNvGrpSpPr/>
          <p:nvPr/>
        </p:nvGrpSpPr>
        <p:grpSpPr>
          <a:xfrm>
            <a:off x="904876" y="2810"/>
            <a:ext cx="3270450" cy="2812523"/>
            <a:chOff x="549524" y="2804"/>
            <a:chExt cx="2613602" cy="2812523"/>
          </a:xfrm>
        </p:grpSpPr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64A6680-D085-476A-8BFA-FBC6F1EC908D}"/>
                </a:ext>
              </a:extLst>
            </p:cNvPr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869972D-68EE-4852-AAF5-6B1BC6D5FEC8}"/>
                </a:ext>
              </a:extLst>
            </p:cNvPr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5923 w 2605923"/>
                <a:gd name="connsiteY0" fmla="*/ 1625825 h 1625825"/>
                <a:gd name="connsiteX1" fmla="*/ 1401604 w 2605923"/>
                <a:gd name="connsiteY1" fmla="*/ 355359 h 1625825"/>
                <a:gd name="connsiteX2" fmla="*/ 0 w 2605923"/>
                <a:gd name="connsiteY2" fmla="*/ 0 h 1625825"/>
                <a:gd name="connsiteX3" fmla="*/ 2605923 w 2605923"/>
                <a:gd name="connsiteY3" fmla="*/ 1625825 h 16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/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BCF410-E68A-4A37-A282-4C5A8776680E}"/>
              </a:ext>
            </a:extLst>
          </p:cNvPr>
          <p:cNvSpPr txBox="1"/>
          <p:nvPr/>
        </p:nvSpPr>
        <p:spPr>
          <a:xfrm>
            <a:off x="1341217" y="5410359"/>
            <a:ext cx="195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Education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AE5130-E3E2-487A-AD07-102D138D9DFE}"/>
              </a:ext>
            </a:extLst>
          </p:cNvPr>
          <p:cNvSpPr txBox="1"/>
          <p:nvPr/>
        </p:nvSpPr>
        <p:spPr>
          <a:xfrm>
            <a:off x="764902" y="5839251"/>
            <a:ext cx="322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Infographic Style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48FF0C81-E4AF-4402-99A2-58535CCC8E5E}"/>
              </a:ext>
            </a:extLst>
          </p:cNvPr>
          <p:cNvSpPr>
            <a:spLocks/>
          </p:cNvSpPr>
          <p:nvPr/>
        </p:nvSpPr>
        <p:spPr>
          <a:xfrm>
            <a:off x="3414075" y="1754331"/>
            <a:ext cx="245686" cy="245686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EFD8254C-F6D8-4D2B-80A3-F223B1D20E2E}"/>
              </a:ext>
            </a:extLst>
          </p:cNvPr>
          <p:cNvSpPr>
            <a:spLocks/>
          </p:cNvSpPr>
          <p:nvPr/>
        </p:nvSpPr>
        <p:spPr>
          <a:xfrm>
            <a:off x="5149545" y="1732436"/>
            <a:ext cx="289474" cy="28947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ounded Rectangle 24">
            <a:extLst>
              <a:ext uri="{FF2B5EF4-FFF2-40B4-BE49-F238E27FC236}">
                <a16:creationId xmlns:a16="http://schemas.microsoft.com/office/drawing/2014/main" id="{5AF95A13-873F-4238-A6CF-839D83C7646D}"/>
              </a:ext>
            </a:extLst>
          </p:cNvPr>
          <p:cNvSpPr>
            <a:spLocks noChangeAspect="1"/>
          </p:cNvSpPr>
          <p:nvPr/>
        </p:nvSpPr>
        <p:spPr>
          <a:xfrm>
            <a:off x="6711528" y="1765185"/>
            <a:ext cx="289474" cy="2239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408EAE-F838-4464-A650-3F5F98911085}"/>
              </a:ext>
            </a:extLst>
          </p:cNvPr>
          <p:cNvGrpSpPr/>
          <p:nvPr/>
        </p:nvGrpSpPr>
        <p:grpSpPr>
          <a:xfrm>
            <a:off x="2892545" y="705470"/>
            <a:ext cx="1288743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21257A-B477-48ED-8AC0-E12018F3B28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BD0936-A212-4523-BAFB-C3F1BD7CB93D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F8C8DE-EE24-42CD-9F3E-27CCB7E7C57C}"/>
              </a:ext>
            </a:extLst>
          </p:cNvPr>
          <p:cNvGrpSpPr/>
          <p:nvPr/>
        </p:nvGrpSpPr>
        <p:grpSpPr>
          <a:xfrm>
            <a:off x="4649911" y="705470"/>
            <a:ext cx="1288743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938582-6066-4FB3-A6FD-95D09925F0D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D90683-4D34-4F11-A88D-49D704481814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81932-C351-4180-8D19-B7754C0519E8}"/>
              </a:ext>
            </a:extLst>
          </p:cNvPr>
          <p:cNvGrpSpPr/>
          <p:nvPr/>
        </p:nvGrpSpPr>
        <p:grpSpPr>
          <a:xfrm>
            <a:off x="6407276" y="705470"/>
            <a:ext cx="128874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80C342-B301-4EEE-B153-BE21BFA7BB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D19023-5424-45CF-B73E-AF9650D97181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DBB5026-B1B7-4E55-AF6F-E1E78C3ED13D}"/>
              </a:ext>
            </a:extLst>
          </p:cNvPr>
          <p:cNvSpPr txBox="1"/>
          <p:nvPr/>
        </p:nvSpPr>
        <p:spPr>
          <a:xfrm>
            <a:off x="3056747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632D53-A59C-4DD3-94FC-A6DE24AD00F0}"/>
              </a:ext>
            </a:extLst>
          </p:cNvPr>
          <p:cNvSpPr txBox="1"/>
          <p:nvPr/>
        </p:nvSpPr>
        <p:spPr>
          <a:xfrm>
            <a:off x="4814113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2E1CB8-6D76-4C47-8706-8DC22A83259D}"/>
              </a:ext>
            </a:extLst>
          </p:cNvPr>
          <p:cNvSpPr txBox="1"/>
          <p:nvPr/>
        </p:nvSpPr>
        <p:spPr>
          <a:xfrm>
            <a:off x="6590915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0C4635-1DC0-4B74-8ED1-5FB7E9D257A6}"/>
              </a:ext>
            </a:extLst>
          </p:cNvPr>
          <p:cNvGrpSpPr/>
          <p:nvPr/>
        </p:nvGrpSpPr>
        <p:grpSpPr>
          <a:xfrm>
            <a:off x="6221230" y="4603205"/>
            <a:ext cx="5127637" cy="1661994"/>
            <a:chOff x="3017859" y="4283314"/>
            <a:chExt cx="1249476" cy="166199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85F8E0-7E90-47D1-9CF9-E6FAE7180DC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51DF4A-5AB4-4190-8972-074B046E5A9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CAFC5CAB-08A1-454B-9F24-3413E6317B8D}"/>
              </a:ext>
            </a:extLst>
          </p:cNvPr>
          <p:cNvSpPr txBox="1">
            <a:spLocks/>
          </p:cNvSpPr>
          <p:nvPr/>
        </p:nvSpPr>
        <p:spPr>
          <a:xfrm>
            <a:off x="8457498" y="2400314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BF3A0AF-C0C8-4158-AED7-BBE800DC28D9}"/>
              </a:ext>
            </a:extLst>
          </p:cNvPr>
          <p:cNvSpPr txBox="1">
            <a:spLocks/>
          </p:cNvSpPr>
          <p:nvPr/>
        </p:nvSpPr>
        <p:spPr>
          <a:xfrm>
            <a:off x="8457498" y="2078840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71" name="Freeform 92">
            <a:extLst>
              <a:ext uri="{FF2B5EF4-FFF2-40B4-BE49-F238E27FC236}">
                <a16:creationId xmlns:a16="http://schemas.microsoft.com/office/drawing/2014/main" id="{636A8BE7-0862-45A1-847C-B84486F1C2FD}"/>
              </a:ext>
            </a:extLst>
          </p:cNvPr>
          <p:cNvSpPr/>
          <p:nvPr/>
        </p:nvSpPr>
        <p:spPr>
          <a:xfrm>
            <a:off x="3773049" y="5988368"/>
            <a:ext cx="662778" cy="305525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82DB61-931E-4816-BC0A-694B6E6878A2}"/>
              </a:ext>
            </a:extLst>
          </p:cNvPr>
          <p:cNvSpPr txBox="1"/>
          <p:nvPr/>
        </p:nvSpPr>
        <p:spPr>
          <a:xfrm>
            <a:off x="1299381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FEF8C6-52F6-4793-A1AD-CF8CE48FD0A6}"/>
              </a:ext>
            </a:extLst>
          </p:cNvPr>
          <p:cNvGrpSpPr/>
          <p:nvPr/>
        </p:nvGrpSpPr>
        <p:grpSpPr>
          <a:xfrm>
            <a:off x="1135179" y="705470"/>
            <a:ext cx="1288743" cy="923330"/>
            <a:chOff x="2551705" y="4283314"/>
            <a:chExt cx="2357003" cy="92333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34A2E4-DA33-4237-BE8D-C99D9C0B82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560DEB-4633-4EF3-A214-B189731168A5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Rectangle 1">
            <a:extLst>
              <a:ext uri="{FF2B5EF4-FFF2-40B4-BE49-F238E27FC236}">
                <a16:creationId xmlns:a16="http://schemas.microsoft.com/office/drawing/2014/main" id="{62F06B37-97CB-4F8D-BDBF-F09D46DC7CD9}"/>
              </a:ext>
            </a:extLst>
          </p:cNvPr>
          <p:cNvSpPr>
            <a:spLocks noChangeAspect="1"/>
          </p:cNvSpPr>
          <p:nvPr/>
        </p:nvSpPr>
        <p:spPr>
          <a:xfrm>
            <a:off x="2053637" y="1732436"/>
            <a:ext cx="290029" cy="289474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7A05FC-8B60-4902-9764-DAF50E4CF824}"/>
              </a:ext>
            </a:extLst>
          </p:cNvPr>
          <p:cNvSpPr txBox="1"/>
          <p:nvPr/>
        </p:nvSpPr>
        <p:spPr>
          <a:xfrm rot="5400000">
            <a:off x="4266237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8B7F411-9DEA-493F-9704-A61BB76D2E73}"/>
              </a:ext>
            </a:extLst>
          </p:cNvPr>
          <p:cNvSpPr txBox="1"/>
          <p:nvPr/>
        </p:nvSpPr>
        <p:spPr>
          <a:xfrm rot="5400000">
            <a:off x="3908358" y="3967128"/>
            <a:ext cx="142326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22C9A1-1554-4AD4-98E0-F669443C539B}"/>
              </a:ext>
            </a:extLst>
          </p:cNvPr>
          <p:cNvSpPr txBox="1"/>
          <p:nvPr/>
        </p:nvSpPr>
        <p:spPr>
          <a:xfrm rot="5400000">
            <a:off x="3531430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037C0F-B7A3-453A-ADD8-7B24E082E841}"/>
              </a:ext>
            </a:extLst>
          </p:cNvPr>
          <p:cNvSpPr txBox="1"/>
          <p:nvPr/>
        </p:nvSpPr>
        <p:spPr>
          <a:xfrm rot="5400000">
            <a:off x="3164028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1A374540-5C79-4F54-9139-2592DAD864E0}"/>
              </a:ext>
            </a:extLst>
          </p:cNvPr>
          <p:cNvSpPr/>
          <p:nvPr/>
        </p:nvSpPr>
        <p:spPr>
          <a:xfrm>
            <a:off x="1" y="1900720"/>
            <a:ext cx="10078947" cy="4957280"/>
          </a:xfrm>
          <a:custGeom>
            <a:avLst/>
            <a:gdLst>
              <a:gd name="connsiteX0" fmla="*/ 6268825 w 6476215"/>
              <a:gd name="connsiteY0" fmla="*/ 0 h 4223208"/>
              <a:gd name="connsiteX1" fmla="*/ 0 w 6476215"/>
              <a:gd name="connsiteY1" fmla="*/ 2073897 h 4223208"/>
              <a:gd name="connsiteX2" fmla="*/ 9427 w 6476215"/>
              <a:gd name="connsiteY2" fmla="*/ 4223208 h 4223208"/>
              <a:gd name="connsiteX3" fmla="*/ 3780149 w 6476215"/>
              <a:gd name="connsiteY3" fmla="*/ 4213781 h 4223208"/>
              <a:gd name="connsiteX4" fmla="*/ 6476215 w 6476215"/>
              <a:gd name="connsiteY4" fmla="*/ 245097 h 4223208"/>
              <a:gd name="connsiteX5" fmla="*/ 6268825 w 6476215"/>
              <a:gd name="connsiteY5" fmla="*/ 0 h 4223208"/>
              <a:gd name="connsiteX0" fmla="*/ 6259671 w 6467061"/>
              <a:gd name="connsiteY0" fmla="*/ 0 h 4223208"/>
              <a:gd name="connsiteX1" fmla="*/ 19127 w 6467061"/>
              <a:gd name="connsiteY1" fmla="*/ 1791093 h 4223208"/>
              <a:gd name="connsiteX2" fmla="*/ 273 w 6467061"/>
              <a:gd name="connsiteY2" fmla="*/ 4223208 h 4223208"/>
              <a:gd name="connsiteX3" fmla="*/ 3770995 w 6467061"/>
              <a:gd name="connsiteY3" fmla="*/ 4213781 h 4223208"/>
              <a:gd name="connsiteX4" fmla="*/ 6467061 w 6467061"/>
              <a:gd name="connsiteY4" fmla="*/ 245097 h 4223208"/>
              <a:gd name="connsiteX5" fmla="*/ 6259671 w 6467061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743959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442301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7259056"/>
              <a:gd name="connsiteY0" fmla="*/ 0 h 4223208"/>
              <a:gd name="connsiteX1" fmla="*/ 9844 w 7259056"/>
              <a:gd name="connsiteY1" fmla="*/ 1442301 h 4223208"/>
              <a:gd name="connsiteX2" fmla="*/ 417 w 7259056"/>
              <a:gd name="connsiteY2" fmla="*/ 4223208 h 4223208"/>
              <a:gd name="connsiteX3" fmla="*/ 3771139 w 7259056"/>
              <a:gd name="connsiteY3" fmla="*/ 4213781 h 4223208"/>
              <a:gd name="connsiteX4" fmla="*/ 7259056 w 7259056"/>
              <a:gd name="connsiteY4" fmla="*/ 131975 h 4223208"/>
              <a:gd name="connsiteX5" fmla="*/ 6259815 w 7259056"/>
              <a:gd name="connsiteY5" fmla="*/ 0 h 4223208"/>
              <a:gd name="connsiteX0" fmla="*/ 7098801 w 7259056"/>
              <a:gd name="connsiteY0" fmla="*/ 0 h 4355183"/>
              <a:gd name="connsiteX1" fmla="*/ 9844 w 7259056"/>
              <a:gd name="connsiteY1" fmla="*/ 1574276 h 4355183"/>
              <a:gd name="connsiteX2" fmla="*/ 417 w 7259056"/>
              <a:gd name="connsiteY2" fmla="*/ 4355183 h 4355183"/>
              <a:gd name="connsiteX3" fmla="*/ 3771139 w 7259056"/>
              <a:gd name="connsiteY3" fmla="*/ 4345756 h 4355183"/>
              <a:gd name="connsiteX4" fmla="*/ 7259056 w 7259056"/>
              <a:gd name="connsiteY4" fmla="*/ 263950 h 4355183"/>
              <a:gd name="connsiteX5" fmla="*/ 7098801 w 7259056"/>
              <a:gd name="connsiteY5" fmla="*/ 0 h 4355183"/>
              <a:gd name="connsiteX0" fmla="*/ 7051667 w 7259056"/>
              <a:gd name="connsiteY0" fmla="*/ 0 h 4317476"/>
              <a:gd name="connsiteX1" fmla="*/ 9844 w 7259056"/>
              <a:gd name="connsiteY1" fmla="*/ 1536569 h 4317476"/>
              <a:gd name="connsiteX2" fmla="*/ 417 w 7259056"/>
              <a:gd name="connsiteY2" fmla="*/ 4317476 h 4317476"/>
              <a:gd name="connsiteX3" fmla="*/ 3771139 w 7259056"/>
              <a:gd name="connsiteY3" fmla="*/ 4308049 h 4317476"/>
              <a:gd name="connsiteX4" fmla="*/ 7259056 w 7259056"/>
              <a:gd name="connsiteY4" fmla="*/ 226243 h 4317476"/>
              <a:gd name="connsiteX5" fmla="*/ 7051667 w 7259056"/>
              <a:gd name="connsiteY5" fmla="*/ 0 h 4317476"/>
              <a:gd name="connsiteX0" fmla="*/ 7051667 w 7221349"/>
              <a:gd name="connsiteY0" fmla="*/ 0 h 4317476"/>
              <a:gd name="connsiteX1" fmla="*/ 9844 w 7221349"/>
              <a:gd name="connsiteY1" fmla="*/ 1536569 h 4317476"/>
              <a:gd name="connsiteX2" fmla="*/ 417 w 7221349"/>
              <a:gd name="connsiteY2" fmla="*/ 4317476 h 4317476"/>
              <a:gd name="connsiteX3" fmla="*/ 3771139 w 7221349"/>
              <a:gd name="connsiteY3" fmla="*/ 4308049 h 4317476"/>
              <a:gd name="connsiteX4" fmla="*/ 7221349 w 7221349"/>
              <a:gd name="connsiteY4" fmla="*/ 245097 h 4317476"/>
              <a:gd name="connsiteX5" fmla="*/ 7051667 w 7221349"/>
              <a:gd name="connsiteY5" fmla="*/ 0 h 43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1349" h="4317476">
                <a:moveTo>
                  <a:pt x="7051667" y="0"/>
                </a:moveTo>
                <a:lnTo>
                  <a:pt x="9844" y="1536569"/>
                </a:lnTo>
                <a:cubicBezTo>
                  <a:pt x="12986" y="2253006"/>
                  <a:pt x="-2725" y="3601039"/>
                  <a:pt x="417" y="4317476"/>
                </a:cubicBezTo>
                <a:lnTo>
                  <a:pt x="3771139" y="4308049"/>
                </a:lnTo>
                <a:lnTo>
                  <a:pt x="7221349" y="245097"/>
                </a:lnTo>
                <a:lnTo>
                  <a:pt x="7051667" y="0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820017-7519-44CB-A4F1-193C54C04248}"/>
              </a:ext>
            </a:extLst>
          </p:cNvPr>
          <p:cNvGrpSpPr/>
          <p:nvPr/>
        </p:nvGrpSpPr>
        <p:grpSpPr>
          <a:xfrm>
            <a:off x="989085" y="2534570"/>
            <a:ext cx="7774771" cy="3434988"/>
            <a:chOff x="989085" y="2534570"/>
            <a:chExt cx="7774771" cy="34349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6F3154-A244-48B8-90C5-8BFF3B5D23D5}"/>
                </a:ext>
              </a:extLst>
            </p:cNvPr>
            <p:cNvGrpSpPr/>
            <p:nvPr/>
          </p:nvGrpSpPr>
          <p:grpSpPr>
            <a:xfrm>
              <a:off x="989085" y="5091696"/>
              <a:ext cx="877863" cy="877862"/>
              <a:chOff x="5580109" y="1852963"/>
              <a:chExt cx="1152128" cy="1152128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id="{043A30BB-A301-40A1-9A8C-29D8B2053162}"/>
                  </a:ext>
                </a:extLst>
              </p:cNvPr>
              <p:cNvSpPr/>
              <p:nvPr/>
            </p:nvSpPr>
            <p:spPr>
              <a:xfrm>
                <a:off x="5580109" y="1852963"/>
                <a:ext cx="1152128" cy="11521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Text Placeholder 12">
                <a:extLst>
                  <a:ext uri="{FF2B5EF4-FFF2-40B4-BE49-F238E27FC236}">
                    <a16:creationId xmlns:a16="http://schemas.microsoft.com/office/drawing/2014/main" id="{B9B83664-0BED-406D-B15D-97FB29285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59" y="2167175"/>
                <a:ext cx="784025" cy="52370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C7E405-0DE2-469E-830D-4A5CA1266BD3}"/>
                </a:ext>
              </a:extLst>
            </p:cNvPr>
            <p:cNvGrpSpPr/>
            <p:nvPr/>
          </p:nvGrpSpPr>
          <p:grpSpPr>
            <a:xfrm>
              <a:off x="4577283" y="3753286"/>
              <a:ext cx="797967" cy="797967"/>
              <a:chOff x="5580109" y="1852963"/>
              <a:chExt cx="1152128" cy="1152128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78A1FF61-1227-474F-A016-C05F2624DA24}"/>
                  </a:ext>
                </a:extLst>
              </p:cNvPr>
              <p:cNvSpPr/>
              <p:nvPr/>
            </p:nvSpPr>
            <p:spPr>
              <a:xfrm>
                <a:off x="5580109" y="1852963"/>
                <a:ext cx="1152128" cy="11521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Text Placeholder 12">
                <a:extLst>
                  <a:ext uri="{FF2B5EF4-FFF2-40B4-BE49-F238E27FC236}">
                    <a16:creationId xmlns:a16="http://schemas.microsoft.com/office/drawing/2014/main" id="{B77794B5-2592-4DE7-80CF-6B8DF1899A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60" y="2167173"/>
                <a:ext cx="784025" cy="52370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200EFA-DA1D-4F64-BBEB-09B7C6ED91B3}"/>
                </a:ext>
              </a:extLst>
            </p:cNvPr>
            <p:cNvGrpSpPr/>
            <p:nvPr/>
          </p:nvGrpSpPr>
          <p:grpSpPr>
            <a:xfrm>
              <a:off x="8085584" y="2534570"/>
              <a:ext cx="678272" cy="678272"/>
              <a:chOff x="4231869" y="3661792"/>
              <a:chExt cx="612000" cy="612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EAE502-D68A-45D6-A347-27ACB3583DE7}"/>
                  </a:ext>
                </a:extLst>
              </p:cNvPr>
              <p:cNvSpPr/>
              <p:nvPr/>
            </p:nvSpPr>
            <p:spPr>
              <a:xfrm>
                <a:off x="4231869" y="3661792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Text Placeholder 12">
                <a:extLst>
                  <a:ext uri="{FF2B5EF4-FFF2-40B4-BE49-F238E27FC236}">
                    <a16:creationId xmlns:a16="http://schemas.microsoft.com/office/drawing/2014/main" id="{5E4AC958-385A-46D3-A1E5-6EB397A760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9635" y="3828698"/>
                <a:ext cx="416467" cy="278187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30436-46D7-4458-8811-A43662E8A907}"/>
              </a:ext>
            </a:extLst>
          </p:cNvPr>
          <p:cNvGrpSpPr/>
          <p:nvPr/>
        </p:nvGrpSpPr>
        <p:grpSpPr>
          <a:xfrm>
            <a:off x="2007763" y="5161296"/>
            <a:ext cx="4300568" cy="738665"/>
            <a:chOff x="6210993" y="1433695"/>
            <a:chExt cx="2245430" cy="5255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956BC3-7B86-4DFE-AA3D-F631C734C58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137EA7-3D8F-4293-8163-51281D06757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DB345-8D47-40C8-B966-4EECF0EC30B1}"/>
              </a:ext>
            </a:extLst>
          </p:cNvPr>
          <p:cNvGrpSpPr/>
          <p:nvPr/>
        </p:nvGrpSpPr>
        <p:grpSpPr>
          <a:xfrm>
            <a:off x="5509361" y="3782937"/>
            <a:ext cx="4300568" cy="738665"/>
            <a:chOff x="6210993" y="1433695"/>
            <a:chExt cx="2245430" cy="525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ECAA6F-C614-4025-B517-86E0D0BD8FD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449BBB-805F-4C08-A597-A94F5E9B89F5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AEA2E9-F695-47C3-8305-68E3853D86AF}"/>
              </a:ext>
            </a:extLst>
          </p:cNvPr>
          <p:cNvGrpSpPr/>
          <p:nvPr/>
        </p:nvGrpSpPr>
        <p:grpSpPr>
          <a:xfrm>
            <a:off x="3770615" y="2504375"/>
            <a:ext cx="4156611" cy="738665"/>
            <a:chOff x="6210993" y="1433695"/>
            <a:chExt cx="2245430" cy="5255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3320A1-F95E-43C1-85A7-651B1A1815E7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2192DD-A008-4AB6-9D95-70AB3C38A3B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 55">
            <a:extLst>
              <a:ext uri="{FF2B5EF4-FFF2-40B4-BE49-F238E27FC236}">
                <a16:creationId xmlns:a16="http://schemas.microsoft.com/office/drawing/2014/main" id="{822F4F0E-498F-47EE-B922-7434EE4886D1}"/>
              </a:ext>
            </a:extLst>
          </p:cNvPr>
          <p:cNvSpPr/>
          <p:nvPr/>
        </p:nvSpPr>
        <p:spPr>
          <a:xfrm rot="3600000">
            <a:off x="10153536" y="679475"/>
            <a:ext cx="803649" cy="196921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5D4FA-7F32-42F2-80EB-AA85275CA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EA1570-4DBD-44FF-9086-ABC335D77299}"/>
              </a:ext>
            </a:extLst>
          </p:cNvPr>
          <p:cNvGrpSpPr/>
          <p:nvPr/>
        </p:nvGrpSpPr>
        <p:grpSpPr>
          <a:xfrm>
            <a:off x="655984" y="2731673"/>
            <a:ext cx="4938858" cy="1783821"/>
            <a:chOff x="3017859" y="4213741"/>
            <a:chExt cx="1249476" cy="17838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04F9C8-D85A-467D-81D2-0A401DD323BA}"/>
                </a:ext>
              </a:extLst>
            </p:cNvPr>
            <p:cNvSpPr txBox="1"/>
            <p:nvPr/>
          </p:nvSpPr>
          <p:spPr>
            <a:xfrm>
              <a:off x="3017859" y="4612567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16F4B-5F03-4D4A-9862-168796DDB39C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81C7D-DF02-48D7-AFE2-3B60BE2E82F7}"/>
              </a:ext>
            </a:extLst>
          </p:cNvPr>
          <p:cNvGrpSpPr/>
          <p:nvPr/>
        </p:nvGrpSpPr>
        <p:grpSpPr>
          <a:xfrm>
            <a:off x="655984" y="5183719"/>
            <a:ext cx="4082652" cy="923330"/>
            <a:chOff x="3049206" y="4283314"/>
            <a:chExt cx="1839465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4B723B-98DB-40A9-88CA-B1A8220EDE32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BC4863-BFDD-43B8-BE87-EF19E2A5372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097924-A338-4521-BB31-F8308CB95F99}"/>
              </a:ext>
            </a:extLst>
          </p:cNvPr>
          <p:cNvSpPr txBox="1"/>
          <p:nvPr/>
        </p:nvSpPr>
        <p:spPr>
          <a:xfrm>
            <a:off x="1371600" y="104930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2D4C2097-31BA-4B49-94CC-9F1C8A595E7F}"/>
              </a:ext>
            </a:extLst>
          </p:cNvPr>
          <p:cNvSpPr/>
          <p:nvPr/>
        </p:nvSpPr>
        <p:spPr>
          <a:xfrm rot="16200000">
            <a:off x="5833121" y="1664764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D45905F7-D53C-424A-BE79-24EE2E82EB6C}"/>
              </a:ext>
            </a:extLst>
          </p:cNvPr>
          <p:cNvSpPr/>
          <p:nvPr/>
        </p:nvSpPr>
        <p:spPr>
          <a:xfrm>
            <a:off x="5027264" y="5210016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33671-8DF4-49DA-9A64-34A3EF7D113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0DB753-2026-41C9-86C3-F8BFC7E2CE1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489291-3CFC-49DA-A7AD-5367454BF9DF}"/>
              </a:ext>
            </a:extLst>
          </p:cNvPr>
          <p:cNvSpPr/>
          <p:nvPr/>
        </p:nvSpPr>
        <p:spPr>
          <a:xfrm>
            <a:off x="5470455" y="192163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98041-0A75-4558-AA04-11CDDE7EA870}"/>
              </a:ext>
            </a:extLst>
          </p:cNvPr>
          <p:cNvGrpSpPr/>
          <p:nvPr/>
        </p:nvGrpSpPr>
        <p:grpSpPr>
          <a:xfrm>
            <a:off x="6262539" y="18431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7B6E93-AC18-4143-99F8-68D8B91C974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67BCB-9C04-4B8B-B64D-EF66F8FCCFA0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B7F5129-84CB-43F5-8106-BC376D6DA930}"/>
              </a:ext>
            </a:extLst>
          </p:cNvPr>
          <p:cNvSpPr/>
          <p:nvPr/>
        </p:nvSpPr>
        <p:spPr>
          <a:xfrm>
            <a:off x="5470455" y="308155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62B8B9-598C-4E9F-BBF6-6C30FF7E53DF}"/>
              </a:ext>
            </a:extLst>
          </p:cNvPr>
          <p:cNvGrpSpPr/>
          <p:nvPr/>
        </p:nvGrpSpPr>
        <p:grpSpPr>
          <a:xfrm>
            <a:off x="6262539" y="30030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76E498-ADA0-4F9D-8330-67DCF665059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C1BB62-AFAD-4A47-9D3A-C12011EF1E3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8341B27-9B33-4307-AE46-87E9464B4A12}"/>
              </a:ext>
            </a:extLst>
          </p:cNvPr>
          <p:cNvSpPr/>
          <p:nvPr/>
        </p:nvSpPr>
        <p:spPr>
          <a:xfrm>
            <a:off x="5470455" y="424146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B4AB9-A154-484E-9F42-90888B0F8E46}"/>
              </a:ext>
            </a:extLst>
          </p:cNvPr>
          <p:cNvGrpSpPr/>
          <p:nvPr/>
        </p:nvGrpSpPr>
        <p:grpSpPr>
          <a:xfrm>
            <a:off x="6262539" y="41629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3618E1-9036-454D-B9A5-89EB4CD19B7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CF8B42-2636-4122-B1A2-30FF60C3ACE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3991D9-C21F-4CD5-B734-E9897C8A5292}"/>
              </a:ext>
            </a:extLst>
          </p:cNvPr>
          <p:cNvSpPr/>
          <p:nvPr/>
        </p:nvSpPr>
        <p:spPr>
          <a:xfrm>
            <a:off x="5470455" y="540137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05FBA-271E-4DA8-804F-0340AD0C7E6B}"/>
              </a:ext>
            </a:extLst>
          </p:cNvPr>
          <p:cNvGrpSpPr/>
          <p:nvPr/>
        </p:nvGrpSpPr>
        <p:grpSpPr>
          <a:xfrm>
            <a:off x="6262539" y="53228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898FA-5509-4E1A-AD69-2E59FCA0C338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4E5C75-ED63-4C21-BC67-3FE1BD46B46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5973C-78C7-4C86-B1C9-4D49F2217326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BFE350E-2EAD-42CF-8721-2FBD52580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1" name="Pie 6">
              <a:extLst>
                <a:ext uri="{FF2B5EF4-FFF2-40B4-BE49-F238E27FC236}">
                  <a16:creationId xmlns:a16="http://schemas.microsoft.com/office/drawing/2014/main" id="{78930EE0-75B5-4CD0-AB58-60A05734B9F7}"/>
                </a:ext>
              </a:extLst>
            </p:cNvPr>
            <p:cNvSpPr/>
            <p:nvPr/>
          </p:nvSpPr>
          <p:spPr>
            <a:xfrm>
              <a:off x="3321238" y="2369702"/>
              <a:ext cx="2592288" cy="2592288"/>
            </a:xfrm>
            <a:prstGeom prst="pie">
              <a:avLst>
                <a:gd name="adj1" fmla="val 12276732"/>
                <a:gd name="adj2" fmla="val 158623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Pie 13">
              <a:extLst>
                <a:ext uri="{FF2B5EF4-FFF2-40B4-BE49-F238E27FC236}">
                  <a16:creationId xmlns:a16="http://schemas.microsoft.com/office/drawing/2014/main" id="{47707E14-5814-46CB-8C91-64B9AFF499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226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Pie 14">
              <a:extLst>
                <a:ext uri="{FF2B5EF4-FFF2-40B4-BE49-F238E27FC236}">
                  <a16:creationId xmlns:a16="http://schemas.microsoft.com/office/drawing/2014/main" id="{8A4C8086-41FD-4FE6-8F71-59AD62BB00FF}"/>
                </a:ext>
              </a:extLst>
            </p:cNvPr>
            <p:cNvSpPr/>
            <p:nvPr/>
          </p:nvSpPr>
          <p:spPr>
            <a:xfrm>
              <a:off x="3405607" y="2427116"/>
              <a:ext cx="2592288" cy="2592288"/>
            </a:xfrm>
            <a:prstGeom prst="pie">
              <a:avLst>
                <a:gd name="adj1" fmla="val 19214984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4" name="Pie 15">
              <a:extLst>
                <a:ext uri="{FF2B5EF4-FFF2-40B4-BE49-F238E27FC236}">
                  <a16:creationId xmlns:a16="http://schemas.microsoft.com/office/drawing/2014/main" id="{36169B33-DC94-4BC0-8D38-10C1D461518F}"/>
                </a:ext>
              </a:extLst>
            </p:cNvPr>
            <p:cNvSpPr/>
            <p:nvPr/>
          </p:nvSpPr>
          <p:spPr>
            <a:xfrm>
              <a:off x="3386716" y="2484531"/>
              <a:ext cx="2592288" cy="2592288"/>
            </a:xfrm>
            <a:prstGeom prst="pie">
              <a:avLst>
                <a:gd name="adj1" fmla="val 1441023"/>
                <a:gd name="adj2" fmla="val 46557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6CA7D-F493-46F8-A2F6-900B6DE3691B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231B24A-F839-4943-ADDB-93E479C3301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5DC047-D625-4269-BDE0-11A4219EDE8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991C7E-E0D5-405D-892C-5F9D3EB448D3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2EE6E-AA55-4C59-9288-EEAB98BB5E3F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F5D4A0-88C8-40B6-8553-4A8D7E2FB379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Rectangle 3">
            <a:extLst>
              <a:ext uri="{FF2B5EF4-FFF2-40B4-BE49-F238E27FC236}">
                <a16:creationId xmlns:a16="http://schemas.microsoft.com/office/drawing/2014/main" id="{E1C99A06-7333-4EA5-AAC9-96E2C69D997F}"/>
              </a:ext>
            </a:extLst>
          </p:cNvPr>
          <p:cNvSpPr/>
          <p:nvPr/>
        </p:nvSpPr>
        <p:spPr>
          <a:xfrm rot="18900000">
            <a:off x="2080710" y="2922930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678D547F-AB00-4965-B1C3-C2CF51CDF762}"/>
              </a:ext>
            </a:extLst>
          </p:cNvPr>
          <p:cNvSpPr/>
          <p:nvPr/>
        </p:nvSpPr>
        <p:spPr>
          <a:xfrm>
            <a:off x="3183851" y="4314210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37A529-1454-4506-8680-A0ABD27D890C}"/>
              </a:ext>
            </a:extLst>
          </p:cNvPr>
          <p:cNvSpPr/>
          <p:nvPr/>
        </p:nvSpPr>
        <p:spPr>
          <a:xfrm>
            <a:off x="3587557" y="3507337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8A2AF45-792B-4CCE-932C-29FEAE15A018}"/>
              </a:ext>
            </a:extLst>
          </p:cNvPr>
          <p:cNvSpPr/>
          <p:nvPr/>
        </p:nvSpPr>
        <p:spPr>
          <a:xfrm>
            <a:off x="3059495" y="2819524"/>
            <a:ext cx="243854" cy="413039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4C6C46F8-7566-4804-A9B7-51A4351346CE}"/>
              </a:ext>
            </a:extLst>
          </p:cNvPr>
          <p:cNvSpPr/>
          <p:nvPr/>
        </p:nvSpPr>
        <p:spPr>
          <a:xfrm rot="18900000">
            <a:off x="5607971" y="2133624"/>
            <a:ext cx="437109" cy="351125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1F6EB0AE-293D-4D32-8869-B756A76A57C4}"/>
              </a:ext>
            </a:extLst>
          </p:cNvPr>
          <p:cNvSpPr/>
          <p:nvPr/>
        </p:nvSpPr>
        <p:spPr>
          <a:xfrm>
            <a:off x="5649402" y="5573372"/>
            <a:ext cx="349823" cy="34941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D815E50B-9225-4D4B-8BBF-31E1E7CF2E48}"/>
              </a:ext>
            </a:extLst>
          </p:cNvPr>
          <p:cNvSpPr/>
          <p:nvPr/>
        </p:nvSpPr>
        <p:spPr>
          <a:xfrm>
            <a:off x="5670231" y="4448607"/>
            <a:ext cx="302052" cy="282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38441578-8677-4E9D-A8A1-942C42390356}"/>
              </a:ext>
            </a:extLst>
          </p:cNvPr>
          <p:cNvSpPr/>
          <p:nvPr/>
        </p:nvSpPr>
        <p:spPr>
          <a:xfrm>
            <a:off x="5728746" y="3256218"/>
            <a:ext cx="195798" cy="33164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4379</Words>
  <Application>Microsoft Office PowerPoint</Application>
  <PresentationFormat>Widescreen</PresentationFormat>
  <Paragraphs>541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Bebas Neue</vt:lpstr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69</cp:revision>
  <dcterms:created xsi:type="dcterms:W3CDTF">2020-01-20T05:08:25Z</dcterms:created>
  <dcterms:modified xsi:type="dcterms:W3CDTF">2021-11-25T05:14:23Z</dcterms:modified>
</cp:coreProperties>
</file>